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7" r:id="rId4"/>
    <p:sldId id="259" r:id="rId5"/>
    <p:sldId id="260" r:id="rId6"/>
    <p:sldId id="262" r:id="rId7"/>
    <p:sldId id="287" r:id="rId8"/>
    <p:sldId id="261" r:id="rId9"/>
    <p:sldId id="288" r:id="rId10"/>
    <p:sldId id="263" r:id="rId11"/>
    <p:sldId id="264" r:id="rId12"/>
    <p:sldId id="265" r:id="rId13"/>
    <p:sldId id="266" r:id="rId14"/>
    <p:sldId id="267" r:id="rId15"/>
    <p:sldId id="279" r:id="rId16"/>
    <p:sldId id="281" r:id="rId17"/>
    <p:sldId id="282" r:id="rId18"/>
    <p:sldId id="280" r:id="rId19"/>
    <p:sldId id="283" r:id="rId20"/>
    <p:sldId id="284" r:id="rId21"/>
    <p:sldId id="285" r:id="rId22"/>
    <p:sldId id="286" r:id="rId23"/>
    <p:sldId id="268" r:id="rId24"/>
    <p:sldId id="289" r:id="rId25"/>
    <p:sldId id="278" r:id="rId26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0" autoAdjust="0"/>
  </p:normalViewPr>
  <p:slideViewPr>
    <p:cSldViewPr>
      <p:cViewPr>
        <p:scale>
          <a:sx n="78" d="100"/>
          <a:sy n="78" d="100"/>
        </p:scale>
        <p:origin x="-84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86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252DE1-D43D-436E-9BA7-E5346667223C}" type="datetimeFigureOut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7EF628F-80FA-4664-8F86-47FC22925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2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48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6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4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8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0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NOTE:  2.5 MILLION DOLLARS Primary insurance provide by the club to the Site Owner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6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Might want to expound on revenues generated by visitors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F628F-80FA-4664-8F86-47FC229253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6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July 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533400"/>
            <a:ext cx="6678613" cy="3276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b="1" dirty="0" smtClean="0">
                <a:ln w="10541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Radio Controlled (RC) Model Aircraft Airpark Development DISCUSSION</a:t>
            </a:r>
            <a:r>
              <a:rPr lang="en-US" b="1" dirty="0" smtClean="0">
                <a:ln w="10541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/>
            </a:r>
            <a:br>
              <a:rPr lang="en-US" b="1" dirty="0" smtClean="0">
                <a:ln w="10541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</a:br>
            <a:endParaRPr lang="ru-RU" b="1" dirty="0">
              <a:ln w="10541" cmpd="sng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562600"/>
            <a:ext cx="6408737" cy="6492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DESERT Fox fliers</a:t>
            </a:r>
            <a:endParaRPr lang="ru-RU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7413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Desert Fox Fliers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016124" y="642683"/>
            <a:ext cx="6746875" cy="453891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members build, fly, and maintain radio controlled model aircraft, which includes: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aircraft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aircraft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Sailplanes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powered, “gas” powered, turbine engine powered, and un-powered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Fox Fliers offers RC pilot instruction /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SAFETY and RESPONSIBILITY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Fox Flier members can work with schools and other community organizations to promote aviation and spark interest in science and technology education.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airpark Site Plan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765175"/>
            <a:ext cx="6348412" cy="43402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determined based on City land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Minimum Requirements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properly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oriented (with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respect to prevailing wind)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takeoff and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landing strip of sufficient size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accommodate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largest models;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 pit area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service the models, possibly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interconnecting taxiways to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main strip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centralized control zone for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pilots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stand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An unobstructed flight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pattern area—especially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respect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landing strip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approaches.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flight area should be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 minimum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of 1,000 feet by 4,000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feet, oriented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so that the longest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 parallels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and is centered on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landing strip.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 minimum of 300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feet should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be established between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landing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strip and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car park area.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18425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Generic airpark Operation Layout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62000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 Safety Code is the governing factor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landings or takeoffs from the taxi area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designed to stop taxiing models from veering into pilot or spectator positions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line set back from runway edge for safety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notice signs to be posted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equipment available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 acres needed for airpark operation 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925" y="3848100"/>
            <a:ext cx="6442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airpark Flight Area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762000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2,000’ x 500’ Overfly Area per AMA guidelines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250’ safety zone is desirable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area clear of potential hazards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site layouts (parallel runways, cross runways, etc.) are possible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acres of overfly area desired for </a:t>
            </a:r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operations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3962400"/>
            <a:ext cx="69056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1263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Layouts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3714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925" y="685800"/>
            <a:ext cx="3648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25" y="3962400"/>
            <a:ext cx="67516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8523" y="6296787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3212068"/>
            <a:ext cx="1824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Optimal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24850" cy="118872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Possibilities RC Club – St. George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096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3722" y="6352032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0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63840" cy="54864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Possibilities RC Club – St. 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38988" cy="475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63840" cy="54864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Possibilities RC Club – St. 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5258"/>
            <a:ext cx="7867650" cy="49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8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40040" cy="54864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Possibilities RC Club – St. George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Airpark is on land donated to flying club by City of St.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George.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 acres are leased from the School Trust Lands (BLM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Flying club paid for all land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Airpark is utilized 7 days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week.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generating events are held at airpark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annually.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Pilots from all over USA (Feb 2014 event was 60 out-of-town pilots and families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pilots stay in Mesquite for entertainment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pilots stay in St. George and gambled in Mesquite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Cedar City radio control club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89694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685’x 50’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57200"/>
            <a:ext cx="7643812" cy="687387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ahoma" pitchFamily="34" charset="0"/>
              </a:rPr>
              <a:t>Purpose</a:t>
            </a:r>
            <a:endParaRPr lang="uk-UA" sz="3200" b="1" dirty="0" smtClean="0">
              <a:latin typeface="Tahoma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520940" cy="327660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1800" dirty="0" smtClean="0"/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start a dialogue with the City of Mesquite regarding establishment of an airpark suitable for radio controlled model aircraft use.</a:t>
            </a:r>
          </a:p>
          <a:p>
            <a:pPr algn="just">
              <a:buFontTx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sport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aero modeling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as normal as golf or tennis.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takes less space than golf, and it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cost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lot less than fishing, so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doesn’t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be a rich person’s sport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with certain disabilities can participate.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/>
              <a:cs typeface="굴림"/>
            </a:endParaRP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uk-UA" sz="1800" dirty="0" smtClean="0"/>
          </a:p>
          <a:p>
            <a:pPr>
              <a:lnSpc>
                <a:spcPct val="80000"/>
              </a:lnSpc>
            </a:pPr>
            <a:endParaRPr lang="uk-UA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Cedar City radio control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 of the Three Peaks Recreation Area – BLM owned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land.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 Area open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Club paid $8000 toward land improvements. BLM paid the rest of money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7640" cy="54864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William Bennett RC airfield – Las Vegas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799"/>
            <a:ext cx="6807362" cy="39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257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100’ by 700’ east/west runway with pit areas for competition and two large shade shelters for spectators</a:t>
            </a:r>
          </a:p>
        </p:txBody>
      </p:sp>
    </p:spTree>
    <p:extLst>
      <p:ext uri="{BB962C8B-B14F-4D97-AF65-F5344CB8AC3E}">
        <p14:creationId xmlns:p14="http://schemas.microsoft.com/office/powerpoint/2010/main" val="126634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11440" cy="54864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William Bennett RC airfield – Las Vegas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Bennett Field is named after Bill Bennett, a major owner of several Nevada Casinos, and an avid RC </a:t>
            </a:r>
            <a:r>
              <a:rPr lang="en-US" sz="2000" dirty="0" smtClean="0"/>
              <a:t>enthusiast.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Mr. Bennett </a:t>
            </a:r>
            <a:r>
              <a:rPr lang="en-US" sz="2000" dirty="0"/>
              <a:t>personally financed the construction of two model aircraft fields in Las </a:t>
            </a:r>
            <a:r>
              <a:rPr lang="en-US" sz="2000" dirty="0" smtClean="0"/>
              <a:t>Vegas.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Only </a:t>
            </a:r>
            <a:r>
              <a:rPr lang="en-US" sz="2000" dirty="0"/>
              <a:t>one remains. Known as the William G. Bennett Radio Control Aircraft </a:t>
            </a:r>
            <a:r>
              <a:rPr lang="en-US" sz="2000" dirty="0" smtClean="0"/>
              <a:t>Field.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9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304800"/>
            <a:ext cx="7489825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Academy of Model Aeronautics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0" y="838200"/>
            <a:ext cx="7234269" cy="416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Official national body for model aviation in the United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States; 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established in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1936.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165,000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members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worldwide. 2400 clubs.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AMA estimates more than 1M modelers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nationwide.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Provides membership liaison with –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Federal Aviation Administration (FAA)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Federal Communications Commission (FCC)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Transportation Safety Administration (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TSA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National, state, local governments/agencies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Provides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$2.5M of primary liability 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insurance for –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Flying site owners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Chartered clubs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Individual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City named as “additional insured”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9701" name="Picture 4" descr="AMA-bug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Desert Fox Fliers does not have cash to fund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Possible funding sources-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Federal Government; National Park Service – Nationwide Outdoor Recreation Plan (Chapter 6 – Model Aviation and </a:t>
            </a:r>
            <a:r>
              <a:rPr lang="en-US" smtClean="0"/>
              <a:t>Club Activities)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State Government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Casinos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Walmart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Veterans Organizations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Fund raising activities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Individual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0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066800"/>
          </a:xfrm>
        </p:spPr>
        <p:txBody>
          <a:bodyPr/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 we go from here?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4191000" cy="615950"/>
          </a:xfrm>
        </p:spPr>
        <p:txBody>
          <a:bodyPr/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765175"/>
            <a:ext cx="7566025" cy="3730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City land for airpark with oversight provided by the Desert Fox Fliers.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Desert Fox Fliers would be the host club, offering airpark liability insurance through their charter from the Academy of Model Aeronautics (AMA).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Airpark would be open to members of the Academy of Model Aeronautics, and members of local area clubs with current AMA membership.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765175"/>
            <a:ext cx="6348412" cy="304482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site could be controlled via issued use permits</a:t>
            </a:r>
          </a:p>
          <a:p>
            <a:pPr lvl="1">
              <a:buClr>
                <a:srgbClr val="00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permits (All Desert Fox Flier club members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One-time use permits (day/weekend/other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Permits issued only to those holding current year AMA membership cards (proof of liability insurance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Permits offer simple way to verify permission to use site/proof of liability 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insurance.</a:t>
            </a:r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Fox Fliers would work with the City to develop a site plan, based on available land, its size, shape, and surroundings.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Fox Fliers would be allowed to make site improvements (governing City approval).</a:t>
            </a:r>
          </a:p>
          <a:p>
            <a:pPr lvl="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Runway / pit area / pilot stations</a:t>
            </a:r>
          </a:p>
          <a:p>
            <a:pPr lvl="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(shade/wind/sun…)</a:t>
            </a:r>
          </a:p>
          <a:p>
            <a:pPr lvl="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area</a:t>
            </a:r>
          </a:p>
          <a:p>
            <a:pPr lvl="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Spectator area</a:t>
            </a:r>
          </a:p>
          <a:p>
            <a:pPr lvl="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“Porta-Potty”</a:t>
            </a:r>
          </a:p>
          <a:p>
            <a:pPr lvl="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proper planning and execution, with support from the City and the Desert Fox Fliers, the site could become a “destination” for model aviation enthusiasts, visitors and tourists.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plans could allow Desert Fox Fliers to offer radio controlled modeling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activities; just like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traditional soccer, baseball, football, swimming, and arts/crafts offerings in Mesquite.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1148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City supported park that would bring a different opportunity for recreation than other City parks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to attract new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OnTopOfTheWorld.com advertisement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“Live Here. Fly Here. Love It Here.”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“With an Ocala, Florida location, over 250,000 sq. ft. of amenities and your own R/C flying field nothing in Active Adult living can compare.”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Grows ties to “engineering-minded”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Retired professionals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who enjoy doing things with their hands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move into another phase of life (retirees, veterans, disabled persons, etc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 younger people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hobby.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Neil Armstrong, the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 man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on the moon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began his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career as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an aero modeler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stream to City from visiting hobbyists and families, and new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 location to hold events during winter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months.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not healthy enough for other hobbies may enjoy 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hobby.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257800"/>
            <a:ext cx="6934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community receives many </a:t>
            </a:r>
            <a:r>
              <a:rPr lang="en-US" dirty="0" smtClean="0"/>
              <a:t>benefits from </a:t>
            </a:r>
            <a:r>
              <a:rPr lang="en-US" dirty="0"/>
              <a:t>allowing land to be used for </a:t>
            </a:r>
            <a:r>
              <a:rPr lang="en-US" dirty="0" smtClean="0"/>
              <a:t>such worthy </a:t>
            </a:r>
            <a:r>
              <a:rPr lang="en-US" dirty="0"/>
              <a:t>purposes as family </a:t>
            </a:r>
            <a:r>
              <a:rPr lang="en-US" dirty="0" smtClean="0"/>
              <a:t>togetherness, healthy </a:t>
            </a:r>
            <a:r>
              <a:rPr lang="en-US" dirty="0"/>
              <a:t>competition and the </a:t>
            </a:r>
            <a:r>
              <a:rPr lang="en-US" dirty="0" smtClean="0"/>
              <a:t>promotion of </a:t>
            </a:r>
            <a:r>
              <a:rPr lang="en-US" dirty="0"/>
              <a:t>a viable and respectable hobby/sport.</a:t>
            </a:r>
          </a:p>
        </p:txBody>
      </p:sp>
    </p:spTree>
    <p:extLst>
      <p:ext uri="{BB962C8B-B14F-4D97-AF65-F5344CB8AC3E}">
        <p14:creationId xmlns:p14="http://schemas.microsoft.com/office/powerpoint/2010/main" val="203927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8693" y="152400"/>
            <a:ext cx="6348412" cy="61595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Desert Fox Fliers</a:t>
            </a:r>
            <a:endParaRPr lang="uk-UA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765175"/>
            <a:ext cx="6348412" cy="4187825"/>
          </a:xfrm>
        </p:spPr>
        <p:txBody>
          <a:bodyPr>
            <a:normAutofit lnSpcReduction="10000"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2000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Club is chartered and insured by the Academy of Model Aeronautics and holds a State of Nevada Corporate Charter. </a:t>
            </a:r>
            <a:endParaRPr lang="en-US" sz="2000" dirty="0" smtClean="0"/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open to the public at large, however members must  join AMA for liability insurance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31 members; 20 are residents of Mesquite.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 Sun City residents have shown interest and preparing to learn to fly!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flying on State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Arizona-owned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that is leased by a third party for agricultural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Fox fliers Airpark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4267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300’ x 40’ runway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46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C18ED2F48A04BABAA785DE42F01CE" ma:contentTypeVersion="" ma:contentTypeDescription="Create a new document." ma:contentTypeScope="" ma:versionID="b341dd2d10d2e2b608fdb0c7f6409cde">
  <xsd:schema xmlns:xsd="http://www.w3.org/2001/XMLSchema" xmlns:xs="http://www.w3.org/2001/XMLSchema" xmlns:p="http://schemas.microsoft.com/office/2006/metadata/properties" xmlns:ns2="BA73D500-8970-4B42-91F9-99342B6E8F26" xmlns:ns3="ba73d500-8970-4b42-91f9-99342b6e8f26" xmlns:ns4="d9d43b9f-254a-4130-948d-6ac7465e0251" targetNamespace="http://schemas.microsoft.com/office/2006/metadata/properties" ma:root="true" ma:fieldsID="4a00d8e64af1dc1565d05956882c1617" ns2:_="" ns3:_="" ns4:_="">
    <xsd:import namespace="BA73D500-8970-4B42-91F9-99342B6E8F26"/>
    <xsd:import namespace="ba73d500-8970-4b42-91f9-99342b6e8f26"/>
    <xsd:import namespace="d9d43b9f-254a-4130-948d-6ac7465e0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3D500-8970-4B42-91F9-99342B6E8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3d500-8970-4b42-91f9-99342b6e8f26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43b9f-254a-4130-948d-6ac7465e0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B6AA4B-887B-4234-AE06-D5B51AABF303}"/>
</file>

<file path=customXml/itemProps2.xml><?xml version="1.0" encoding="utf-8"?>
<ds:datastoreItem xmlns:ds="http://schemas.openxmlformats.org/officeDocument/2006/customXml" ds:itemID="{A09164A2-FC9D-4624-AF51-5DB2FC6C3CAB}"/>
</file>

<file path=customXml/itemProps3.xml><?xml version="1.0" encoding="utf-8"?>
<ds:datastoreItem xmlns:ds="http://schemas.openxmlformats.org/officeDocument/2006/customXml" ds:itemID="{AC569410-E729-4307-B9FE-078DA2801C91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593</TotalTime>
  <Words>1339</Words>
  <Application>Microsoft Office PowerPoint</Application>
  <PresentationFormat>On-screen Show (4:3)</PresentationFormat>
  <Paragraphs>197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Radio Controlled (RC) Model Aircraft Airpark Development DISCUSSION </vt:lpstr>
      <vt:lpstr>Purpose</vt:lpstr>
      <vt:lpstr>Proposal</vt:lpstr>
      <vt:lpstr>Proposal  continued</vt:lpstr>
      <vt:lpstr>Proposal  continued</vt:lpstr>
      <vt:lpstr>Proposal  continued</vt:lpstr>
      <vt:lpstr>Benefits</vt:lpstr>
      <vt:lpstr>Desert Fox Fliers</vt:lpstr>
      <vt:lpstr>Desert Fox fliers Airpark</vt:lpstr>
      <vt:lpstr>Desert Fox Fliers continued</vt:lpstr>
      <vt:lpstr>Proposed airpark Site Plan</vt:lpstr>
      <vt:lpstr>Generic airpark Operation Layout</vt:lpstr>
      <vt:lpstr>airpark Flight Area</vt:lpstr>
      <vt:lpstr>Alternative Layouts</vt:lpstr>
      <vt:lpstr>Remote Possibilities RC Club – St. George</vt:lpstr>
      <vt:lpstr>Remote Possibilities RC Club – St. George</vt:lpstr>
      <vt:lpstr>Remote Possibilities RC Club – St. George</vt:lpstr>
      <vt:lpstr>Remote Possibilities RC Club – St. George</vt:lpstr>
      <vt:lpstr>Cedar City radio control club</vt:lpstr>
      <vt:lpstr>Cedar City radio control club</vt:lpstr>
      <vt:lpstr>William Bennett RC airfield – Las Vegas</vt:lpstr>
      <vt:lpstr>William Bennett RC airfield – Las Vegas</vt:lpstr>
      <vt:lpstr>Academy of Model Aeronautics</vt:lpstr>
      <vt:lpstr>Funding</vt:lpstr>
      <vt:lpstr>Where do we go from here?</vt:lpstr>
    </vt:vector>
  </TitlesOfParts>
  <Company>Rockwell Collins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Controlled Model Aircraft Flying Site Development Proposal</dc:title>
  <dc:creator>Swanson, Lloyd H</dc:creator>
  <cp:lastModifiedBy>Dana</cp:lastModifiedBy>
  <cp:revision>93</cp:revision>
  <dcterms:created xsi:type="dcterms:W3CDTF">2010-04-14T19:30:18Z</dcterms:created>
  <dcterms:modified xsi:type="dcterms:W3CDTF">2014-08-06T16:05:47Z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0x010100850C18ED2F48A04BABAA785DE42F01CE</vt:lpwstr>
  </property>
</Properties>
</file>