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799" y="3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4053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1467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9057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697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7431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0872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90225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2471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0394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020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3666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5612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6203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1442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8807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2244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7944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598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873240" y="0"/>
            <a:ext cx="3302507" cy="11323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325356" y="99060"/>
            <a:ext cx="2866644" cy="10942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7924798" cy="1143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61" y="761"/>
            <a:ext cx="12191365" cy="6857365"/>
          </a:xfrm>
          <a:custGeom>
            <a:avLst/>
            <a:gdLst/>
            <a:ahLst/>
            <a:cxnLst/>
            <a:rect l="l" t="t" r="r" b="b"/>
            <a:pathLst>
              <a:path w="12191365" h="6857365">
                <a:moveTo>
                  <a:pt x="12191238" y="0"/>
                </a:moveTo>
                <a:lnTo>
                  <a:pt x="0" y="0"/>
                </a:lnTo>
                <a:lnTo>
                  <a:pt x="0" y="6857236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61" y="153162"/>
            <a:ext cx="0" cy="990600"/>
          </a:xfrm>
          <a:custGeom>
            <a:avLst/>
            <a:gdLst/>
            <a:ahLst/>
            <a:cxnLst/>
            <a:rect l="l" t="t" r="r" b="b"/>
            <a:pathLst>
              <a:path h="990600">
                <a:moveTo>
                  <a:pt x="0" y="0"/>
                </a:moveTo>
                <a:lnTo>
                  <a:pt x="1" y="9906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0"/>
            <a:ext cx="1623060" cy="2037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144524" y="3713988"/>
            <a:ext cx="365759" cy="67360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2003" y="1164336"/>
            <a:ext cx="2590800" cy="56708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2003" y="1164336"/>
            <a:ext cx="2590800" cy="56708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761" y="1120902"/>
            <a:ext cx="12191365" cy="11430"/>
          </a:xfrm>
          <a:custGeom>
            <a:avLst/>
            <a:gdLst/>
            <a:ahLst/>
            <a:cxnLst/>
            <a:rect l="l" t="t" r="r" b="b"/>
            <a:pathLst>
              <a:path w="12191365" h="11430">
                <a:moveTo>
                  <a:pt x="0" y="11175"/>
                </a:moveTo>
                <a:lnTo>
                  <a:pt x="12191238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2640329" y="1143761"/>
            <a:ext cx="0" cy="5714365"/>
          </a:xfrm>
          <a:custGeom>
            <a:avLst/>
            <a:gdLst/>
            <a:ahLst/>
            <a:cxnLst/>
            <a:rect l="l" t="t" r="r" b="b"/>
            <a:pathLst>
              <a:path h="5714365">
                <a:moveTo>
                  <a:pt x="0" y="0"/>
                </a:moveTo>
                <a:lnTo>
                  <a:pt x="0" y="5714235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39595" y="347590"/>
            <a:ext cx="8512809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49092" y="1461608"/>
            <a:ext cx="6893814" cy="1642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1.jp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openxmlformats.org/officeDocument/2006/relationships/image" Target="../media/image7.jpg"/><Relationship Id="rId4" Type="http://schemas.openxmlformats.org/officeDocument/2006/relationships/image" Target="../media/image1.jp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jp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2.png"/><Relationship Id="rId5" Type="http://schemas.openxmlformats.org/officeDocument/2006/relationships/image" Target="../media/image67.png"/><Relationship Id="rId10" Type="http://schemas.openxmlformats.org/officeDocument/2006/relationships/image" Target="../media/image13.png"/><Relationship Id="rId4" Type="http://schemas.openxmlformats.org/officeDocument/2006/relationships/image" Target="../media/image66.png"/><Relationship Id="rId9" Type="http://schemas.openxmlformats.org/officeDocument/2006/relationships/image" Target="../media/image7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g"/><Relationship Id="rId5" Type="http://schemas.openxmlformats.org/officeDocument/2006/relationships/image" Target="../media/image75.jp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g"/><Relationship Id="rId3" Type="http://schemas.openxmlformats.org/officeDocument/2006/relationships/image" Target="../media/image78.png"/><Relationship Id="rId7" Type="http://schemas.openxmlformats.org/officeDocument/2006/relationships/image" Target="../media/image8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jpg"/><Relationship Id="rId4" Type="http://schemas.openxmlformats.org/officeDocument/2006/relationships/image" Target="../media/image79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jp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3.png"/><Relationship Id="rId3" Type="http://schemas.openxmlformats.org/officeDocument/2006/relationships/image" Target="../media/image9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11" Type="http://schemas.openxmlformats.org/officeDocument/2006/relationships/image" Target="../media/image21.jpg"/><Relationship Id="rId5" Type="http://schemas.openxmlformats.org/officeDocument/2006/relationships/image" Target="../media/image15.jp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12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g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hyperlink" Target="http://www.gmarc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13.pn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9.png"/><Relationship Id="rId3" Type="http://schemas.openxmlformats.org/officeDocument/2006/relationships/image" Target="../media/image30.png"/><Relationship Id="rId7" Type="http://schemas.openxmlformats.org/officeDocument/2006/relationships/image" Target="../media/image34.jp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41.jpg"/><Relationship Id="rId7" Type="http://schemas.openxmlformats.org/officeDocument/2006/relationships/image" Target="../media/image4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10" Type="http://schemas.openxmlformats.org/officeDocument/2006/relationships/image" Target="../media/image47.png"/><Relationship Id="rId4" Type="http://schemas.openxmlformats.org/officeDocument/2006/relationships/image" Target="../media/image42.jp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g"/><Relationship Id="rId3" Type="http://schemas.openxmlformats.org/officeDocument/2006/relationships/image" Target="../media/image13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jp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73240" y="0"/>
            <a:ext cx="3302507" cy="11323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25356" y="99060"/>
            <a:ext cx="2866644" cy="10942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7924798" cy="1143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1" y="761"/>
            <a:ext cx="12191365" cy="6857365"/>
          </a:xfrm>
          <a:custGeom>
            <a:avLst/>
            <a:gdLst/>
            <a:ahLst/>
            <a:cxnLst/>
            <a:rect l="l" t="t" r="r" b="b"/>
            <a:pathLst>
              <a:path w="12191365" h="6857365">
                <a:moveTo>
                  <a:pt x="12191238" y="0"/>
                </a:moveTo>
                <a:lnTo>
                  <a:pt x="0" y="0"/>
                </a:lnTo>
                <a:lnTo>
                  <a:pt x="0" y="6857236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1" y="153162"/>
            <a:ext cx="0" cy="990600"/>
          </a:xfrm>
          <a:custGeom>
            <a:avLst/>
            <a:gdLst/>
            <a:ahLst/>
            <a:cxnLst/>
            <a:rect l="l" t="t" r="r" b="b"/>
            <a:pathLst>
              <a:path h="990600">
                <a:moveTo>
                  <a:pt x="0" y="0"/>
                </a:moveTo>
                <a:lnTo>
                  <a:pt x="1" y="9906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623060" cy="20375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4524" y="3713988"/>
            <a:ext cx="365759" cy="6736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003" y="1164336"/>
            <a:ext cx="2590800" cy="56708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003" y="1164336"/>
            <a:ext cx="2590800" cy="56708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1" y="1120902"/>
            <a:ext cx="12191365" cy="11430"/>
          </a:xfrm>
          <a:custGeom>
            <a:avLst/>
            <a:gdLst/>
            <a:ahLst/>
            <a:cxnLst/>
            <a:rect l="l" t="t" r="r" b="b"/>
            <a:pathLst>
              <a:path w="12191365" h="11430">
                <a:moveTo>
                  <a:pt x="0" y="11175"/>
                </a:moveTo>
                <a:lnTo>
                  <a:pt x="12191238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40329" y="1143761"/>
            <a:ext cx="0" cy="5714365"/>
          </a:xfrm>
          <a:custGeom>
            <a:avLst/>
            <a:gdLst/>
            <a:ahLst/>
            <a:cxnLst/>
            <a:rect l="l" t="t" r="r" b="b"/>
            <a:pathLst>
              <a:path h="5714365">
                <a:moveTo>
                  <a:pt x="0" y="0"/>
                </a:moveTo>
                <a:lnTo>
                  <a:pt x="0" y="5714235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59151" y="160020"/>
            <a:ext cx="6519672" cy="96316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9620">
              <a:lnSpc>
                <a:spcPct val="100000"/>
              </a:lnSpc>
            </a:pPr>
            <a:r>
              <a:rPr spc="-5" dirty="0"/>
              <a:t>Georgi</a:t>
            </a:r>
            <a:r>
              <a:rPr dirty="0"/>
              <a:t>a</a:t>
            </a:r>
            <a:r>
              <a:rPr spc="-15" dirty="0"/>
              <a:t> </a:t>
            </a:r>
            <a:r>
              <a:rPr dirty="0"/>
              <a:t>Model</a:t>
            </a:r>
            <a:r>
              <a:rPr spc="-5" dirty="0"/>
              <a:t> Aviators</a:t>
            </a:r>
          </a:p>
        </p:txBody>
      </p:sp>
      <p:sp>
        <p:nvSpPr>
          <p:cNvPr id="16" name="object 16"/>
          <p:cNvSpPr/>
          <p:nvPr/>
        </p:nvSpPr>
        <p:spPr>
          <a:xfrm>
            <a:off x="4096511" y="2339339"/>
            <a:ext cx="7137400" cy="1047115"/>
          </a:xfrm>
          <a:custGeom>
            <a:avLst/>
            <a:gdLst/>
            <a:ahLst/>
            <a:cxnLst/>
            <a:rect l="l" t="t" r="r" b="b"/>
            <a:pathLst>
              <a:path w="7137400" h="1047114">
                <a:moveTo>
                  <a:pt x="0" y="1046988"/>
                </a:moveTo>
                <a:lnTo>
                  <a:pt x="7136892" y="1046988"/>
                </a:lnTo>
                <a:lnTo>
                  <a:pt x="7136892" y="0"/>
                </a:lnTo>
                <a:lnTo>
                  <a:pt x="0" y="0"/>
                </a:lnTo>
                <a:lnTo>
                  <a:pt x="0" y="10469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86911" y="2688335"/>
            <a:ext cx="7603236" cy="4343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176140" y="2460582"/>
            <a:ext cx="6408420" cy="875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1" dirty="0">
                <a:latin typeface="Aharoni"/>
                <a:cs typeface="Aharoni"/>
              </a:rPr>
              <a:t>Georgia</a:t>
            </a:r>
            <a:r>
              <a:rPr sz="4400" b="1" spc="-35" dirty="0">
                <a:latin typeface="Aharoni"/>
                <a:cs typeface="Aharoni"/>
              </a:rPr>
              <a:t> </a:t>
            </a:r>
            <a:r>
              <a:rPr sz="4400" b="1" dirty="0">
                <a:latin typeface="Aharoni"/>
                <a:cs typeface="Aharoni"/>
              </a:rPr>
              <a:t>Model</a:t>
            </a:r>
            <a:r>
              <a:rPr sz="4400" b="1" spc="-40" dirty="0">
                <a:latin typeface="Aharoni"/>
                <a:cs typeface="Aharoni"/>
              </a:rPr>
              <a:t> </a:t>
            </a:r>
            <a:r>
              <a:rPr sz="4400" b="1" dirty="0">
                <a:latin typeface="Aharoni"/>
                <a:cs typeface="Aharoni"/>
              </a:rPr>
              <a:t>Aviators</a:t>
            </a:r>
            <a:endParaRPr sz="4400">
              <a:latin typeface="Aharoni"/>
              <a:cs typeface="Aharoni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800" i="1" dirty="0">
                <a:latin typeface="Arial"/>
                <a:cs typeface="Arial"/>
              </a:rPr>
              <a:t>B</a:t>
            </a:r>
            <a:r>
              <a:rPr sz="1800" i="1" spc="-10" dirty="0">
                <a:latin typeface="Arial"/>
                <a:cs typeface="Arial"/>
              </a:rPr>
              <a:t>u</a:t>
            </a:r>
            <a:r>
              <a:rPr sz="1800" i="1" dirty="0">
                <a:latin typeface="Arial"/>
                <a:cs typeface="Arial"/>
              </a:rPr>
              <a:t>i</a:t>
            </a:r>
            <a:r>
              <a:rPr sz="1800" i="1" spc="-10" dirty="0">
                <a:latin typeface="Arial"/>
                <a:cs typeface="Arial"/>
              </a:rPr>
              <a:t>l</a:t>
            </a:r>
            <a:r>
              <a:rPr sz="1800" i="1" dirty="0">
                <a:latin typeface="Arial"/>
                <a:cs typeface="Arial"/>
              </a:rPr>
              <a:t>d</a:t>
            </a:r>
            <a:r>
              <a:rPr sz="1800" i="1" spc="-10" dirty="0">
                <a:latin typeface="Arial"/>
                <a:cs typeface="Arial"/>
              </a:rPr>
              <a:t>i</a:t>
            </a:r>
            <a:r>
              <a:rPr sz="1800" i="1" dirty="0">
                <a:latin typeface="Arial"/>
                <a:cs typeface="Arial"/>
              </a:rPr>
              <a:t>ng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75" dirty="0">
                <a:latin typeface="Arial"/>
                <a:cs typeface="Arial"/>
              </a:rPr>
              <a:t>V</a:t>
            </a:r>
            <a:r>
              <a:rPr sz="1800" i="1" dirty="0">
                <a:latin typeface="Arial"/>
                <a:cs typeface="Arial"/>
              </a:rPr>
              <a:t>a</a:t>
            </a:r>
            <a:r>
              <a:rPr sz="1800" i="1" spc="-10" dirty="0">
                <a:latin typeface="Arial"/>
                <a:cs typeface="Arial"/>
              </a:rPr>
              <a:t>l</a:t>
            </a:r>
            <a:r>
              <a:rPr sz="1800" i="1" dirty="0">
                <a:latin typeface="Arial"/>
                <a:cs typeface="Arial"/>
              </a:rPr>
              <a:t>ue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in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The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Co</a:t>
            </a:r>
            <a:r>
              <a:rPr sz="1800" i="1" spc="-20" dirty="0">
                <a:latin typeface="Arial"/>
                <a:cs typeface="Arial"/>
              </a:rPr>
              <a:t>m</a:t>
            </a:r>
            <a:r>
              <a:rPr sz="1800" i="1" spc="-15" dirty="0">
                <a:latin typeface="Arial"/>
                <a:cs typeface="Arial"/>
              </a:rPr>
              <a:t>m</a:t>
            </a:r>
            <a:r>
              <a:rPr sz="1800" i="1" dirty="0">
                <a:latin typeface="Arial"/>
                <a:cs typeface="Arial"/>
              </a:rPr>
              <a:t>u</a:t>
            </a:r>
            <a:r>
              <a:rPr sz="1800" i="1" spc="-10" dirty="0">
                <a:latin typeface="Arial"/>
                <a:cs typeface="Arial"/>
              </a:rPr>
              <a:t>n</a:t>
            </a:r>
            <a:r>
              <a:rPr sz="1800" i="1" dirty="0">
                <a:latin typeface="Arial"/>
                <a:cs typeface="Arial"/>
              </a:rPr>
              <a:t>it</a:t>
            </a:r>
            <a:r>
              <a:rPr sz="1800" i="1" spc="-135" dirty="0">
                <a:latin typeface="Arial"/>
                <a:cs typeface="Arial"/>
              </a:rPr>
              <a:t>y</a:t>
            </a:r>
            <a:r>
              <a:rPr sz="1800" i="1" dirty="0">
                <a:latin typeface="Arial"/>
                <a:cs typeface="Arial"/>
              </a:rPr>
              <a:t>,</a:t>
            </a:r>
            <a:r>
              <a:rPr sz="1800" i="1" spc="2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L</a:t>
            </a:r>
            <a:r>
              <a:rPr sz="1800" i="1" spc="-10" dirty="0">
                <a:latin typeface="Arial"/>
                <a:cs typeface="Arial"/>
              </a:rPr>
              <a:t>o</a:t>
            </a:r>
            <a:r>
              <a:rPr sz="1800" i="1" dirty="0">
                <a:latin typeface="Arial"/>
                <a:cs typeface="Arial"/>
              </a:rPr>
              <a:t>cal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Ec</a:t>
            </a:r>
            <a:r>
              <a:rPr sz="1800" i="1" spc="-10" dirty="0">
                <a:latin typeface="Arial"/>
                <a:cs typeface="Arial"/>
              </a:rPr>
              <a:t>o</a:t>
            </a:r>
            <a:r>
              <a:rPr sz="1800" i="1" dirty="0">
                <a:latin typeface="Arial"/>
                <a:cs typeface="Arial"/>
              </a:rPr>
              <a:t>n</a:t>
            </a:r>
            <a:r>
              <a:rPr sz="1800" i="1" spc="-10" dirty="0">
                <a:latin typeface="Arial"/>
                <a:cs typeface="Arial"/>
              </a:rPr>
              <a:t>o</a:t>
            </a:r>
            <a:r>
              <a:rPr sz="1800" i="1" spc="-15" dirty="0">
                <a:latin typeface="Arial"/>
                <a:cs typeface="Arial"/>
              </a:rPr>
              <a:t>m</a:t>
            </a:r>
            <a:r>
              <a:rPr sz="1800" i="1" dirty="0">
                <a:latin typeface="Arial"/>
                <a:cs typeface="Arial"/>
              </a:rPr>
              <a:t>y</a:t>
            </a:r>
            <a:r>
              <a:rPr sz="1800" i="1" spc="2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a</a:t>
            </a:r>
            <a:r>
              <a:rPr sz="1800" i="1" spc="-10" dirty="0">
                <a:latin typeface="Arial"/>
                <a:cs typeface="Arial"/>
              </a:rPr>
              <a:t>n</a:t>
            </a:r>
            <a:r>
              <a:rPr sz="1800" i="1" dirty="0">
                <a:latin typeface="Arial"/>
                <a:cs typeface="Arial"/>
              </a:rPr>
              <a:t>d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Fa</a:t>
            </a:r>
            <a:r>
              <a:rPr sz="1800" i="1" spc="-15" dirty="0">
                <a:latin typeface="Arial"/>
                <a:cs typeface="Arial"/>
              </a:rPr>
              <a:t>m</a:t>
            </a:r>
            <a:r>
              <a:rPr sz="1800" i="1" dirty="0">
                <a:latin typeface="Arial"/>
                <a:cs typeface="Arial"/>
              </a:rPr>
              <a:t>i</a:t>
            </a:r>
            <a:r>
              <a:rPr sz="1800" i="1" spc="-10" dirty="0">
                <a:latin typeface="Arial"/>
                <a:cs typeface="Arial"/>
              </a:rPr>
              <a:t>l</a:t>
            </a:r>
            <a:r>
              <a:rPr sz="1800" i="1" dirty="0"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844783" y="6079235"/>
            <a:ext cx="1068324" cy="5989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176140" y="3983806"/>
            <a:ext cx="234759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Verdana"/>
                <a:cs typeface="Verdana"/>
              </a:rPr>
              <a:t>Presentation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on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beh</a:t>
            </a:r>
            <a:r>
              <a:rPr sz="1400" spc="-5" dirty="0">
                <a:latin typeface="Verdana"/>
                <a:cs typeface="Verdana"/>
              </a:rPr>
              <a:t>a</a:t>
            </a:r>
            <a:r>
              <a:rPr sz="1400" spc="5" dirty="0">
                <a:latin typeface="Verdana"/>
                <a:cs typeface="Verdana"/>
              </a:rPr>
              <a:t>l</a:t>
            </a:r>
            <a:r>
              <a:rPr sz="1400" dirty="0">
                <a:latin typeface="Verdana"/>
                <a:cs typeface="Verdana"/>
              </a:rPr>
              <a:t>f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of: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66756" y="6682882"/>
            <a:ext cx="214122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B1B1B1"/>
                </a:solidFill>
                <a:latin typeface="Arial"/>
                <a:cs typeface="Arial"/>
              </a:rPr>
              <a:t>Cop</a:t>
            </a:r>
            <a:r>
              <a:rPr sz="900" spc="-10" dirty="0">
                <a:solidFill>
                  <a:srgbClr val="B1B1B1"/>
                </a:solidFill>
                <a:latin typeface="Arial"/>
                <a:cs typeface="Arial"/>
              </a:rPr>
              <a:t>y</a:t>
            </a:r>
            <a:r>
              <a:rPr sz="900" dirty="0">
                <a:solidFill>
                  <a:srgbClr val="B1B1B1"/>
                </a:solidFill>
                <a:latin typeface="Arial"/>
                <a:cs typeface="Arial"/>
              </a:rPr>
              <a:t>right</a:t>
            </a:r>
            <a:r>
              <a:rPr sz="900" spc="-10" dirty="0">
                <a:solidFill>
                  <a:srgbClr val="B1B1B1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B1B1B1"/>
                </a:solidFill>
                <a:latin typeface="Arial"/>
                <a:cs typeface="Arial"/>
              </a:rPr>
              <a:t>©</a:t>
            </a:r>
            <a:r>
              <a:rPr sz="900" spc="-5" dirty="0">
                <a:solidFill>
                  <a:srgbClr val="B1B1B1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B1B1B1"/>
                </a:solidFill>
                <a:latin typeface="Arial"/>
                <a:cs typeface="Arial"/>
              </a:rPr>
              <a:t>2015</a:t>
            </a:r>
            <a:r>
              <a:rPr sz="900" spc="-20" dirty="0">
                <a:solidFill>
                  <a:srgbClr val="B1B1B1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B1B1B1"/>
                </a:solidFill>
                <a:latin typeface="Arial"/>
                <a:cs typeface="Arial"/>
              </a:rPr>
              <a:t>G</a:t>
            </a:r>
            <a:r>
              <a:rPr sz="900" dirty="0">
                <a:solidFill>
                  <a:srgbClr val="B1B1B1"/>
                </a:solidFill>
                <a:latin typeface="Arial"/>
                <a:cs typeface="Arial"/>
              </a:rPr>
              <a:t>eorgia</a:t>
            </a:r>
            <a:r>
              <a:rPr sz="900" spc="-10" dirty="0">
                <a:solidFill>
                  <a:srgbClr val="B1B1B1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B1B1B1"/>
                </a:solidFill>
                <a:latin typeface="Arial"/>
                <a:cs typeface="Arial"/>
              </a:rPr>
              <a:t>M</a:t>
            </a:r>
            <a:r>
              <a:rPr sz="900" dirty="0">
                <a:solidFill>
                  <a:srgbClr val="B1B1B1"/>
                </a:solidFill>
                <a:latin typeface="Arial"/>
                <a:cs typeface="Arial"/>
              </a:rPr>
              <a:t>odel A</a:t>
            </a:r>
            <a:r>
              <a:rPr sz="900" spc="-5" dirty="0">
                <a:solidFill>
                  <a:srgbClr val="B1B1B1"/>
                </a:solidFill>
                <a:latin typeface="Arial"/>
                <a:cs typeface="Arial"/>
              </a:rPr>
              <a:t>v</a:t>
            </a:r>
            <a:r>
              <a:rPr sz="900" dirty="0">
                <a:solidFill>
                  <a:srgbClr val="B1B1B1"/>
                </a:solidFill>
                <a:latin typeface="Arial"/>
                <a:cs typeface="Arial"/>
              </a:rPr>
              <a:t>iators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4476" y="3723130"/>
            <a:ext cx="3328416" cy="31348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80398" y="3919258"/>
            <a:ext cx="2739301" cy="26594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69920" y="160020"/>
            <a:ext cx="5038344" cy="9631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1150">
              <a:lnSpc>
                <a:spcPct val="100000"/>
              </a:lnSpc>
            </a:pPr>
            <a:r>
              <a:rPr dirty="0"/>
              <a:t>Publ</a:t>
            </a:r>
            <a:r>
              <a:rPr spc="5" dirty="0"/>
              <a:t>i</a:t>
            </a:r>
            <a:r>
              <a:rPr dirty="0"/>
              <a:t>c</a:t>
            </a:r>
            <a:r>
              <a:rPr spc="-55" dirty="0"/>
              <a:t> </a:t>
            </a:r>
            <a:r>
              <a:rPr spc="-5" dirty="0"/>
              <a:t>Recreation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76498" y="1493516"/>
            <a:ext cx="36106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Verdana"/>
              <a:buChar char="•"/>
              <a:tabLst>
                <a:tab pos="355600" algn="l"/>
              </a:tabLst>
            </a:pPr>
            <a:r>
              <a:rPr sz="1800" spc="-190" dirty="0">
                <a:latin typeface="Verdana"/>
                <a:cs typeface="Verdana"/>
              </a:rPr>
              <a:t>T</a:t>
            </a:r>
            <a:r>
              <a:rPr sz="1800" dirty="0">
                <a:latin typeface="Verdana"/>
                <a:cs typeface="Verdana"/>
              </a:rPr>
              <a:t>ypi</a:t>
            </a:r>
            <a:r>
              <a:rPr sz="1800" spc="-10" dirty="0">
                <a:latin typeface="Verdana"/>
                <a:cs typeface="Verdana"/>
              </a:rPr>
              <a:t>ca</a:t>
            </a:r>
            <a:r>
              <a:rPr sz="1800" dirty="0">
                <a:latin typeface="Verdana"/>
                <a:cs typeface="Verdana"/>
              </a:rPr>
              <a:t>l</a:t>
            </a:r>
            <a:r>
              <a:rPr sz="1800" spc="5" dirty="0">
                <a:latin typeface="Verdana"/>
                <a:cs typeface="Verdana"/>
              </a:rPr>
              <a:t>l</a:t>
            </a:r>
            <a:r>
              <a:rPr sz="1800" spc="-15" dirty="0">
                <a:latin typeface="Verdana"/>
                <a:cs typeface="Verdana"/>
              </a:rPr>
              <a:t>y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one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e</a:t>
            </a:r>
            <a:r>
              <a:rPr sz="1800" spc="-30" dirty="0">
                <a:latin typeface="Verdana"/>
                <a:cs typeface="Verdana"/>
              </a:rPr>
              <a:t>v</a:t>
            </a:r>
            <a:r>
              <a:rPr sz="1800" spc="-10" dirty="0">
                <a:latin typeface="Verdana"/>
                <a:cs typeface="Verdana"/>
              </a:rPr>
              <a:t>ent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per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y</a:t>
            </a:r>
            <a:r>
              <a:rPr sz="1800" spc="-15" dirty="0">
                <a:latin typeface="Verdana"/>
                <a:cs typeface="Verdana"/>
              </a:rPr>
              <a:t>e</a:t>
            </a:r>
            <a:r>
              <a:rPr sz="1800" spc="-25" dirty="0">
                <a:latin typeface="Verdana"/>
                <a:cs typeface="Verdana"/>
              </a:rPr>
              <a:t>a</a:t>
            </a:r>
            <a:r>
              <a:rPr sz="1800" spc="-10" dirty="0">
                <a:latin typeface="Verdana"/>
                <a:cs typeface="Verdana"/>
              </a:rPr>
              <a:t>r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33698" y="1822699"/>
            <a:ext cx="5842000" cy="1187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Verdana"/>
              <a:buChar char="–"/>
              <a:tabLst>
                <a:tab pos="299720" algn="l"/>
              </a:tabLst>
            </a:pPr>
            <a:r>
              <a:rPr sz="1800" spc="-20" dirty="0">
                <a:latin typeface="Verdana"/>
                <a:cs typeface="Verdana"/>
              </a:rPr>
              <a:t>Commun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15" dirty="0">
                <a:latin typeface="Verdana"/>
                <a:cs typeface="Verdana"/>
              </a:rPr>
              <a:t>ty</a:t>
            </a:r>
            <a:r>
              <a:rPr sz="1800" spc="-10" dirty="0">
                <a:latin typeface="Verdana"/>
                <a:cs typeface="Verdana"/>
              </a:rPr>
              <a:t> parti</a:t>
            </a:r>
            <a:r>
              <a:rPr sz="1800" dirty="0">
                <a:latin typeface="Verdana"/>
                <a:cs typeface="Verdana"/>
              </a:rPr>
              <a:t>c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10" dirty="0">
                <a:latin typeface="Verdana"/>
                <a:cs typeface="Verdana"/>
              </a:rPr>
              <a:t>p</a:t>
            </a:r>
            <a:r>
              <a:rPr sz="1800" dirty="0">
                <a:latin typeface="Verdana"/>
                <a:cs typeface="Verdana"/>
              </a:rPr>
              <a:t>ati</a:t>
            </a:r>
            <a:r>
              <a:rPr sz="1800" spc="-15" dirty="0">
                <a:latin typeface="Verdana"/>
                <a:cs typeface="Verdana"/>
              </a:rPr>
              <a:t>on</a:t>
            </a:r>
            <a:endParaRPr sz="18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430"/>
              </a:spcBef>
              <a:buFont typeface="Verdana"/>
              <a:buChar char="–"/>
              <a:tabLst>
                <a:tab pos="299720" algn="l"/>
              </a:tabLst>
            </a:pPr>
            <a:r>
              <a:rPr sz="1800" spc="-15" dirty="0">
                <a:latin typeface="Verdana"/>
                <a:cs typeface="Verdana"/>
              </a:rPr>
              <a:t>Ad</a:t>
            </a:r>
            <a:r>
              <a:rPr sz="1800" spc="-30" dirty="0">
                <a:latin typeface="Verdana"/>
                <a:cs typeface="Verdana"/>
              </a:rPr>
              <a:t>v</a:t>
            </a:r>
            <a:r>
              <a:rPr sz="1800" spc="-15" dirty="0">
                <a:latin typeface="Verdana"/>
                <a:cs typeface="Verdana"/>
              </a:rPr>
              <a:t>er</a:t>
            </a:r>
            <a:r>
              <a:rPr sz="1800" dirty="0">
                <a:latin typeface="Verdana"/>
                <a:cs typeface="Verdana"/>
              </a:rPr>
              <a:t>t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10" dirty="0">
                <a:latin typeface="Verdana"/>
                <a:cs typeface="Verdana"/>
              </a:rPr>
              <a:t>se </a:t>
            </a:r>
            <a:r>
              <a:rPr sz="1800" spc="10" dirty="0">
                <a:latin typeface="Verdana"/>
                <a:cs typeface="Verdana"/>
              </a:rPr>
              <a:t>i</a:t>
            </a:r>
            <a:r>
              <a:rPr sz="1800" spc="-15" dirty="0">
                <a:latin typeface="Verdana"/>
                <a:cs typeface="Verdana"/>
              </a:rPr>
              <a:t>n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pa</a:t>
            </a:r>
            <a:r>
              <a:rPr sz="1800" spc="-25" dirty="0">
                <a:latin typeface="Verdana"/>
                <a:cs typeface="Verdana"/>
              </a:rPr>
              <a:t>p</a:t>
            </a:r>
            <a:r>
              <a:rPr sz="1800" spc="-10" dirty="0">
                <a:latin typeface="Verdana"/>
                <a:cs typeface="Verdana"/>
              </a:rPr>
              <a:t>er</a:t>
            </a:r>
            <a:endParaRPr sz="1800">
              <a:latin typeface="Verdana"/>
              <a:cs typeface="Verdana"/>
            </a:endParaRPr>
          </a:p>
          <a:p>
            <a:pPr marL="299085" marR="5080" indent="-286385">
              <a:lnSpc>
                <a:spcPct val="100000"/>
              </a:lnSpc>
              <a:spcBef>
                <a:spcPts val="430"/>
              </a:spcBef>
              <a:buFont typeface="Verdana"/>
              <a:buChar char="–"/>
              <a:tabLst>
                <a:tab pos="299720" algn="l"/>
              </a:tabLst>
            </a:pPr>
            <a:r>
              <a:rPr sz="1800" spc="-10" dirty="0">
                <a:latin typeface="Verdana"/>
                <a:cs typeface="Verdana"/>
              </a:rPr>
              <a:t>3,0</a:t>
            </a:r>
            <a:r>
              <a:rPr sz="1800" spc="-25" dirty="0">
                <a:latin typeface="Verdana"/>
                <a:cs typeface="Verdana"/>
              </a:rPr>
              <a:t>0</a:t>
            </a:r>
            <a:r>
              <a:rPr sz="1800" spc="-20" dirty="0">
                <a:latin typeface="Verdana"/>
                <a:cs typeface="Verdana"/>
              </a:rPr>
              <a:t>0</a:t>
            </a:r>
            <a:r>
              <a:rPr sz="1800" spc="-5" dirty="0">
                <a:latin typeface="Verdana"/>
                <a:cs typeface="Verdana"/>
              </a:rPr>
              <a:t>-</a:t>
            </a:r>
            <a:r>
              <a:rPr sz="1800" spc="-10" dirty="0">
                <a:latin typeface="Verdana"/>
                <a:cs typeface="Verdana"/>
              </a:rPr>
              <a:t>5,0</a:t>
            </a:r>
            <a:r>
              <a:rPr sz="1800" spc="-25" dirty="0">
                <a:latin typeface="Verdana"/>
                <a:cs typeface="Verdana"/>
              </a:rPr>
              <a:t>0</a:t>
            </a:r>
            <a:r>
              <a:rPr sz="1800" spc="-15" dirty="0">
                <a:latin typeface="Verdana"/>
                <a:cs typeface="Verdana"/>
              </a:rPr>
              <a:t>0</a:t>
            </a:r>
            <a:r>
              <a:rPr sz="1800" spc="5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att</a:t>
            </a:r>
            <a:r>
              <a:rPr sz="1800" spc="-30" dirty="0">
                <a:latin typeface="Verdana"/>
                <a:cs typeface="Verdana"/>
              </a:rPr>
              <a:t>e</a:t>
            </a:r>
            <a:r>
              <a:rPr sz="1800" spc="-15" dirty="0">
                <a:latin typeface="Verdana"/>
                <a:cs typeface="Verdana"/>
              </a:rPr>
              <a:t>nd</a:t>
            </a:r>
            <a:r>
              <a:rPr sz="1800" spc="-25" dirty="0">
                <a:latin typeface="Verdana"/>
                <a:cs typeface="Verdana"/>
              </a:rPr>
              <a:t>e</a:t>
            </a:r>
            <a:r>
              <a:rPr sz="1800" spc="-10" dirty="0">
                <a:latin typeface="Verdana"/>
                <a:cs typeface="Verdana"/>
              </a:rPr>
              <a:t>es</a:t>
            </a:r>
            <a:r>
              <a:rPr sz="1800" spc="25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from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F</a:t>
            </a:r>
            <a:r>
              <a:rPr sz="1800" spc="-10" dirty="0">
                <a:latin typeface="Verdana"/>
                <a:cs typeface="Verdana"/>
              </a:rPr>
              <a:t>orsyth, </a:t>
            </a:r>
            <a:r>
              <a:rPr sz="1800" spc="-20" dirty="0">
                <a:latin typeface="Verdana"/>
                <a:cs typeface="Verdana"/>
              </a:rPr>
              <a:t>Chero</a:t>
            </a:r>
            <a:r>
              <a:rPr sz="1800" spc="-25" dirty="0">
                <a:latin typeface="Verdana"/>
                <a:cs typeface="Verdana"/>
              </a:rPr>
              <a:t>k</a:t>
            </a:r>
            <a:r>
              <a:rPr sz="1800" spc="-15" dirty="0">
                <a:latin typeface="Verdana"/>
                <a:cs typeface="Verdana"/>
              </a:rPr>
              <a:t>e</a:t>
            </a:r>
            <a:r>
              <a:rPr sz="1800" spc="-25" dirty="0">
                <a:latin typeface="Verdana"/>
                <a:cs typeface="Verdana"/>
              </a:rPr>
              <a:t>e</a:t>
            </a:r>
            <a:r>
              <a:rPr sz="1800" spc="-10" dirty="0">
                <a:latin typeface="Verdana"/>
                <a:cs typeface="Verdana"/>
              </a:rPr>
              <a:t>, and </a:t>
            </a:r>
            <a:r>
              <a:rPr sz="1800" spc="-15" dirty="0">
                <a:latin typeface="Verdana"/>
                <a:cs typeface="Verdana"/>
              </a:rPr>
              <a:t>Fu</a:t>
            </a:r>
            <a:r>
              <a:rPr sz="1800" dirty="0">
                <a:latin typeface="Verdana"/>
                <a:cs typeface="Verdana"/>
              </a:rPr>
              <a:t>l</a:t>
            </a:r>
            <a:r>
              <a:rPr sz="1800" spc="-10" dirty="0">
                <a:latin typeface="Verdana"/>
                <a:cs typeface="Verdana"/>
              </a:rPr>
              <a:t>ton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76498" y="3084826"/>
            <a:ext cx="587629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Verdana"/>
              <a:buChar char="•"/>
              <a:tabLst>
                <a:tab pos="355600" algn="l"/>
              </a:tabLst>
            </a:pPr>
            <a:r>
              <a:rPr sz="1800" spc="-20" dirty="0">
                <a:latin typeface="Verdana"/>
                <a:cs typeface="Verdana"/>
              </a:rPr>
              <a:t>O</a:t>
            </a:r>
            <a:r>
              <a:rPr sz="1800" spc="-15" dirty="0">
                <a:latin typeface="Verdana"/>
                <a:cs typeface="Verdana"/>
              </a:rPr>
              <a:t>n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t</a:t>
            </a:r>
            <a:r>
              <a:rPr sz="1800" dirty="0">
                <a:latin typeface="Verdana"/>
                <a:cs typeface="Verdana"/>
              </a:rPr>
              <a:t>ypi</a:t>
            </a:r>
            <a:r>
              <a:rPr sz="1800" spc="-10" dirty="0">
                <a:latin typeface="Verdana"/>
                <a:cs typeface="Verdana"/>
              </a:rPr>
              <a:t>cal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w</a:t>
            </a:r>
            <a:r>
              <a:rPr sz="1800" spc="-15" dirty="0">
                <a:latin typeface="Verdana"/>
                <a:cs typeface="Verdana"/>
              </a:rPr>
              <a:t>e</a:t>
            </a:r>
            <a:r>
              <a:rPr sz="1800" spc="-25" dirty="0">
                <a:latin typeface="Verdana"/>
                <a:cs typeface="Verdana"/>
              </a:rPr>
              <a:t>ek</a:t>
            </a:r>
            <a:r>
              <a:rPr sz="1800" spc="-15" dirty="0">
                <a:latin typeface="Verdana"/>
                <a:cs typeface="Verdana"/>
              </a:rPr>
              <a:t>end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ma</a:t>
            </a:r>
            <a:r>
              <a:rPr sz="1800" spc="-30" dirty="0">
                <a:latin typeface="Verdana"/>
                <a:cs typeface="Verdana"/>
              </a:rPr>
              <a:t>n</a:t>
            </a:r>
            <a:r>
              <a:rPr sz="1800" spc="-15" dirty="0">
                <a:latin typeface="Verdana"/>
                <a:cs typeface="Verdana"/>
              </a:rPr>
              <a:t>y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</a:t>
            </a:r>
            <a:r>
              <a:rPr sz="1800" spc="-10" dirty="0">
                <a:latin typeface="Verdana"/>
                <a:cs typeface="Verdana"/>
              </a:rPr>
              <a:t>p</a:t>
            </a:r>
            <a:r>
              <a:rPr sz="1800" spc="-15" dirty="0">
                <a:latin typeface="Verdana"/>
                <a:cs typeface="Verdana"/>
              </a:rPr>
              <a:t>e</a:t>
            </a:r>
            <a:r>
              <a:rPr sz="1800" spc="-20" dirty="0">
                <a:latin typeface="Verdana"/>
                <a:cs typeface="Verdana"/>
              </a:rPr>
              <a:t>c</a:t>
            </a:r>
            <a:r>
              <a:rPr sz="1800" spc="-10" dirty="0">
                <a:latin typeface="Verdana"/>
                <a:cs typeface="Verdana"/>
              </a:rPr>
              <a:t>tators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drop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b</a:t>
            </a:r>
            <a:r>
              <a:rPr sz="1800" spc="-15" dirty="0">
                <a:latin typeface="Verdana"/>
                <a:cs typeface="Verdana"/>
              </a:rPr>
              <a:t>y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to </a:t>
            </a:r>
            <a:r>
              <a:rPr sz="1800" spc="-10" dirty="0">
                <a:latin typeface="Verdana"/>
                <a:cs typeface="Verdana"/>
              </a:rPr>
              <a:t>p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cn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10" dirty="0">
                <a:latin typeface="Verdana"/>
                <a:cs typeface="Verdana"/>
              </a:rPr>
              <a:t>c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and</a:t>
            </a:r>
            <a:r>
              <a:rPr sz="1800" spc="-10" dirty="0">
                <a:latin typeface="Verdana"/>
                <a:cs typeface="Verdana"/>
              </a:rPr>
              <a:t> watch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the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p</a:t>
            </a:r>
            <a:r>
              <a:rPr sz="1800" spc="5" dirty="0">
                <a:latin typeface="Verdana"/>
                <a:cs typeface="Verdana"/>
              </a:rPr>
              <a:t>l</a:t>
            </a:r>
            <a:r>
              <a:rPr sz="1800" spc="-15" dirty="0">
                <a:latin typeface="Verdana"/>
                <a:cs typeface="Verdana"/>
              </a:rPr>
              <a:t>an</a:t>
            </a:r>
            <a:r>
              <a:rPr sz="1800" spc="-25" dirty="0">
                <a:latin typeface="Verdana"/>
                <a:cs typeface="Verdana"/>
              </a:rPr>
              <a:t>e</a:t>
            </a:r>
            <a:r>
              <a:rPr sz="1800" spc="-10" dirty="0">
                <a:latin typeface="Verdana"/>
                <a:cs typeface="Verdana"/>
              </a:rPr>
              <a:t>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585959" y="1130808"/>
            <a:ext cx="2308859" cy="29215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777983" y="1322832"/>
            <a:ext cx="1924812" cy="25374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49367" y="4431791"/>
            <a:ext cx="5445251" cy="24262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44440" y="4626864"/>
            <a:ext cx="4856988" cy="20772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8431" y="5841490"/>
            <a:ext cx="1427988" cy="894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90304" y="4114800"/>
            <a:ext cx="2901696" cy="23911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485883" y="4310748"/>
            <a:ext cx="2509151" cy="18020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04291" y="1663793"/>
            <a:ext cx="2076450" cy="2057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28600">
              <a:lnSpc>
                <a:spcPct val="150000"/>
              </a:lnSpc>
            </a:pPr>
            <a:r>
              <a:rPr sz="1600" spc="-10" dirty="0">
                <a:latin typeface="Arial"/>
                <a:cs typeface="Arial"/>
              </a:rPr>
              <a:t>Purpo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 Ba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kground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Co</a:t>
            </a:r>
            <a:r>
              <a:rPr sz="1600" b="1" spc="-2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nity</a:t>
            </a:r>
            <a:r>
              <a:rPr sz="16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Im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act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spc="-10" dirty="0">
                <a:latin typeface="Arial"/>
                <a:cs typeface="Arial"/>
              </a:rPr>
              <a:t>Field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O</a:t>
            </a:r>
            <a:r>
              <a:rPr sz="1600" spc="-10" dirty="0">
                <a:latin typeface="Arial"/>
                <a:cs typeface="Arial"/>
              </a:rPr>
              <a:t>pe</a:t>
            </a:r>
            <a:r>
              <a:rPr sz="1600" spc="-20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ation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La</a:t>
            </a:r>
            <a:r>
              <a:rPr sz="1600" spc="-35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out</a:t>
            </a:r>
            <a:endParaRPr sz="1600">
              <a:latin typeface="Arial"/>
              <a:cs typeface="Arial"/>
            </a:endParaRPr>
          </a:p>
          <a:p>
            <a:pPr marL="12700" marR="974725">
              <a:lnSpc>
                <a:spcPct val="150000"/>
              </a:lnSpc>
            </a:pPr>
            <a:r>
              <a:rPr sz="1600" spc="-10" dirty="0">
                <a:latin typeface="Arial"/>
                <a:cs typeface="Arial"/>
              </a:rPr>
              <a:t>Fie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Needs Propo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al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25723" y="160020"/>
            <a:ext cx="4986528" cy="963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6700">
              <a:lnSpc>
                <a:spcPct val="100000"/>
              </a:lnSpc>
            </a:pPr>
            <a:r>
              <a:rPr spc="-5" dirty="0"/>
              <a:t>Economi</a:t>
            </a:r>
            <a:r>
              <a:rPr dirty="0"/>
              <a:t>c</a:t>
            </a:r>
            <a:r>
              <a:rPr spc="-20" dirty="0"/>
              <a:t> </a:t>
            </a:r>
            <a:r>
              <a:rPr dirty="0"/>
              <a:t>Impact</a:t>
            </a:r>
          </a:p>
        </p:txBody>
      </p:sp>
      <p:sp>
        <p:nvSpPr>
          <p:cNvPr id="4" name="object 4"/>
          <p:cNvSpPr/>
          <p:nvPr/>
        </p:nvSpPr>
        <p:spPr>
          <a:xfrm>
            <a:off x="408431" y="5841490"/>
            <a:ext cx="1427988" cy="894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83407" y="1519427"/>
            <a:ext cx="3419855" cy="19187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35401" y="1520189"/>
            <a:ext cx="3469004" cy="4505325"/>
          </a:xfrm>
          <a:prstGeom prst="rect">
            <a:avLst/>
          </a:prstGeom>
          <a:ln w="28956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07365" indent="-286385">
              <a:lnSpc>
                <a:spcPct val="100000"/>
              </a:lnSpc>
              <a:buFont typeface="Arial"/>
              <a:buChar char="•"/>
              <a:tabLst>
                <a:tab pos="507365" algn="l"/>
                <a:tab pos="508000" algn="l"/>
              </a:tabLst>
            </a:pPr>
            <a:r>
              <a:rPr sz="1200" spc="-15" dirty="0">
                <a:latin typeface="Verdana"/>
                <a:cs typeface="Verdana"/>
              </a:rPr>
              <a:t>A</a:t>
            </a:r>
            <a:r>
              <a:rPr sz="1200" spc="-5" dirty="0">
                <a:latin typeface="Verdana"/>
                <a:cs typeface="Verdana"/>
              </a:rPr>
              <a:t>p</a:t>
            </a:r>
            <a:r>
              <a:rPr sz="1200" dirty="0">
                <a:latin typeface="Verdana"/>
                <a:cs typeface="Verdana"/>
              </a:rPr>
              <a:t>ril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2014</a:t>
            </a:r>
            <a:endParaRPr sz="1200">
              <a:latin typeface="Verdana"/>
              <a:cs typeface="Verdana"/>
            </a:endParaRPr>
          </a:p>
          <a:p>
            <a:pPr marL="507365" indent="-286385">
              <a:lnSpc>
                <a:spcPct val="100000"/>
              </a:lnSpc>
              <a:buFont typeface="Arial"/>
              <a:buChar char="•"/>
              <a:tabLst>
                <a:tab pos="507365" algn="l"/>
                <a:tab pos="508000" algn="l"/>
              </a:tabLst>
            </a:pPr>
            <a:r>
              <a:rPr sz="1200" spc="-10" dirty="0">
                <a:latin typeface="Verdana"/>
                <a:cs typeface="Verdana"/>
              </a:rPr>
              <a:t>1000+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spc="-30" dirty="0">
                <a:latin typeface="Verdana"/>
                <a:cs typeface="Verdana"/>
              </a:rPr>
              <a:t>P</a:t>
            </a:r>
            <a:r>
              <a:rPr sz="1200" spc="-10" dirty="0">
                <a:latin typeface="Verdana"/>
                <a:cs typeface="Verdana"/>
              </a:rPr>
              <a:t>art</a:t>
            </a:r>
            <a:r>
              <a:rPr sz="1200" spc="-15" dirty="0">
                <a:latin typeface="Verdana"/>
                <a:cs typeface="Verdana"/>
              </a:rPr>
              <a:t>i</a:t>
            </a:r>
            <a:r>
              <a:rPr sz="1200" dirty="0">
                <a:latin typeface="Verdana"/>
                <a:cs typeface="Verdana"/>
              </a:rPr>
              <a:t>c</a:t>
            </a:r>
            <a:r>
              <a:rPr sz="1200" spc="-10" dirty="0">
                <a:latin typeface="Verdana"/>
                <a:cs typeface="Verdana"/>
              </a:rPr>
              <a:t>i</a:t>
            </a:r>
            <a:r>
              <a:rPr sz="1200" spc="-5" dirty="0">
                <a:latin typeface="Verdana"/>
                <a:cs typeface="Verdana"/>
              </a:rPr>
              <a:t>p</a:t>
            </a:r>
            <a:r>
              <a:rPr sz="1200" spc="-10" dirty="0">
                <a:latin typeface="Verdana"/>
                <a:cs typeface="Verdana"/>
              </a:rPr>
              <a:t>a</a:t>
            </a:r>
            <a:r>
              <a:rPr sz="1200" spc="-15" dirty="0">
                <a:latin typeface="Verdana"/>
                <a:cs typeface="Verdana"/>
              </a:rPr>
              <a:t>n</a:t>
            </a:r>
            <a:r>
              <a:rPr sz="1200" spc="-5" dirty="0">
                <a:latin typeface="Verdana"/>
                <a:cs typeface="Verdana"/>
              </a:rPr>
              <a:t>t</a:t>
            </a:r>
            <a:r>
              <a:rPr sz="1200" spc="-10" dirty="0">
                <a:latin typeface="Verdana"/>
                <a:cs typeface="Verdana"/>
              </a:rPr>
              <a:t>s</a:t>
            </a:r>
            <a:endParaRPr sz="1200">
              <a:latin typeface="Verdana"/>
              <a:cs typeface="Verdana"/>
            </a:endParaRPr>
          </a:p>
          <a:p>
            <a:pPr marL="507365" indent="-286385">
              <a:lnSpc>
                <a:spcPct val="100000"/>
              </a:lnSpc>
              <a:buFont typeface="Arial"/>
              <a:buChar char="•"/>
              <a:tabLst>
                <a:tab pos="507365" algn="l"/>
                <a:tab pos="508000" algn="l"/>
              </a:tabLst>
            </a:pPr>
            <a:r>
              <a:rPr sz="1200" spc="-10" dirty="0">
                <a:latin typeface="Verdana"/>
                <a:cs typeface="Verdana"/>
              </a:rPr>
              <a:t>75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U</a:t>
            </a:r>
            <a:r>
              <a:rPr sz="1200" spc="-20" dirty="0">
                <a:latin typeface="Verdana"/>
                <a:cs typeface="Verdana"/>
              </a:rPr>
              <a:t>n</a:t>
            </a:r>
            <a:r>
              <a:rPr sz="1200" spc="-5" dirty="0">
                <a:latin typeface="Verdana"/>
                <a:cs typeface="Verdana"/>
              </a:rPr>
              <a:t>i</a:t>
            </a:r>
            <a:r>
              <a:rPr sz="1200" spc="-20" dirty="0">
                <a:latin typeface="Verdana"/>
                <a:cs typeface="Verdana"/>
              </a:rPr>
              <a:t>v</a:t>
            </a:r>
            <a:r>
              <a:rPr sz="1200" spc="-10" dirty="0">
                <a:latin typeface="Verdana"/>
                <a:cs typeface="Verdana"/>
              </a:rPr>
              <a:t>e</a:t>
            </a:r>
            <a:r>
              <a:rPr sz="1200" dirty="0">
                <a:latin typeface="Verdana"/>
                <a:cs typeface="Verdana"/>
              </a:rPr>
              <a:t>rsi</a:t>
            </a:r>
            <a:r>
              <a:rPr sz="1200" spc="-10" dirty="0">
                <a:latin typeface="Verdana"/>
                <a:cs typeface="Verdana"/>
              </a:rPr>
              <a:t>ty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a</a:t>
            </a:r>
            <a:r>
              <a:rPr sz="1200" spc="-15" dirty="0">
                <a:latin typeface="Verdana"/>
                <a:cs typeface="Verdana"/>
              </a:rPr>
              <a:t>n</a:t>
            </a:r>
            <a:r>
              <a:rPr sz="1200" dirty="0">
                <a:latin typeface="Verdana"/>
                <a:cs typeface="Verdana"/>
              </a:rPr>
              <a:t>d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</a:t>
            </a:r>
            <a:r>
              <a:rPr sz="1200" dirty="0">
                <a:latin typeface="Verdana"/>
                <a:cs typeface="Verdana"/>
              </a:rPr>
              <a:t>o</a:t>
            </a:r>
            <a:r>
              <a:rPr sz="1200" spc="-5" dirty="0">
                <a:latin typeface="Verdana"/>
                <a:cs typeface="Verdana"/>
              </a:rPr>
              <a:t>l</a:t>
            </a:r>
            <a:r>
              <a:rPr sz="1200" spc="-10" dirty="0">
                <a:latin typeface="Verdana"/>
                <a:cs typeface="Verdana"/>
              </a:rPr>
              <a:t>le</a:t>
            </a:r>
            <a:r>
              <a:rPr sz="1200" spc="-5" dirty="0">
                <a:latin typeface="Verdana"/>
                <a:cs typeface="Verdana"/>
              </a:rPr>
              <a:t>g</a:t>
            </a:r>
            <a:r>
              <a:rPr sz="1200" spc="-10" dirty="0">
                <a:latin typeface="Verdana"/>
                <a:cs typeface="Verdana"/>
              </a:rPr>
              <a:t>e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spc="-130" dirty="0">
                <a:latin typeface="Verdana"/>
                <a:cs typeface="Verdana"/>
              </a:rPr>
              <a:t>T</a:t>
            </a:r>
            <a:r>
              <a:rPr sz="1200" spc="-10" dirty="0">
                <a:latin typeface="Verdana"/>
                <a:cs typeface="Verdana"/>
              </a:rPr>
              <a:t>ea</a:t>
            </a:r>
            <a:r>
              <a:rPr sz="1200" spc="-20" dirty="0">
                <a:latin typeface="Verdana"/>
                <a:cs typeface="Verdana"/>
              </a:rPr>
              <a:t>m</a:t>
            </a:r>
            <a:r>
              <a:rPr sz="1200" spc="-10" dirty="0">
                <a:latin typeface="Verdana"/>
                <a:cs typeface="Verdana"/>
              </a:rPr>
              <a:t>s</a:t>
            </a:r>
            <a:endParaRPr sz="1200">
              <a:latin typeface="Verdana"/>
              <a:cs typeface="Verdana"/>
            </a:endParaRPr>
          </a:p>
          <a:p>
            <a:pPr marL="507365" indent="-286385">
              <a:lnSpc>
                <a:spcPct val="100000"/>
              </a:lnSpc>
              <a:buFont typeface="Arial"/>
              <a:buChar char="•"/>
              <a:tabLst>
                <a:tab pos="507365" algn="l"/>
                <a:tab pos="508000" algn="l"/>
              </a:tabLst>
            </a:pPr>
            <a:r>
              <a:rPr sz="1200" spc="-10" dirty="0">
                <a:latin typeface="Verdana"/>
                <a:cs typeface="Verdana"/>
              </a:rPr>
              <a:t>9 </a:t>
            </a:r>
            <a:r>
              <a:rPr sz="1200" spc="-5" dirty="0">
                <a:latin typeface="Verdana"/>
                <a:cs typeface="Verdana"/>
              </a:rPr>
              <a:t>C</a:t>
            </a:r>
            <a:r>
              <a:rPr sz="1200" dirty="0">
                <a:latin typeface="Verdana"/>
                <a:cs typeface="Verdana"/>
              </a:rPr>
              <a:t>o</a:t>
            </a:r>
            <a:r>
              <a:rPr sz="1200" spc="-15" dirty="0">
                <a:latin typeface="Verdana"/>
                <a:cs typeface="Verdana"/>
              </a:rPr>
              <a:t>un</a:t>
            </a:r>
            <a:r>
              <a:rPr sz="1200" spc="-5" dirty="0">
                <a:latin typeface="Verdana"/>
                <a:cs typeface="Verdana"/>
              </a:rPr>
              <a:t>t</a:t>
            </a:r>
            <a:r>
              <a:rPr sz="1200" spc="-10" dirty="0">
                <a:latin typeface="Verdana"/>
                <a:cs typeface="Verdana"/>
              </a:rPr>
              <a:t>ries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r</a:t>
            </a:r>
            <a:r>
              <a:rPr sz="1200" spc="-5" dirty="0">
                <a:latin typeface="Verdana"/>
                <a:cs typeface="Verdana"/>
              </a:rPr>
              <a:t>ep</a:t>
            </a:r>
            <a:r>
              <a:rPr sz="1200" spc="-10" dirty="0">
                <a:latin typeface="Verdana"/>
                <a:cs typeface="Verdana"/>
              </a:rPr>
              <a:t>r</a:t>
            </a:r>
            <a:r>
              <a:rPr sz="1200" spc="-5" dirty="0">
                <a:latin typeface="Verdana"/>
                <a:cs typeface="Verdana"/>
              </a:rPr>
              <a:t>e</a:t>
            </a:r>
            <a:r>
              <a:rPr sz="1200" spc="-10" dirty="0">
                <a:latin typeface="Verdana"/>
                <a:cs typeface="Verdana"/>
              </a:rPr>
              <a:t>sente</a:t>
            </a:r>
            <a:r>
              <a:rPr sz="1200" dirty="0">
                <a:latin typeface="Verdana"/>
                <a:cs typeface="Verdana"/>
              </a:rPr>
              <a:t>d</a:t>
            </a:r>
            <a:endParaRPr sz="1200">
              <a:latin typeface="Verdana"/>
              <a:cs typeface="Verdana"/>
            </a:endParaRPr>
          </a:p>
          <a:p>
            <a:pPr marL="507365" marR="473075" indent="-286385">
              <a:lnSpc>
                <a:spcPct val="100000"/>
              </a:lnSpc>
              <a:buFont typeface="Arial"/>
              <a:buChar char="•"/>
              <a:tabLst>
                <a:tab pos="507365" algn="l"/>
                <a:tab pos="508000" algn="l"/>
              </a:tabLst>
            </a:pPr>
            <a:r>
              <a:rPr sz="1200" spc="-15" dirty="0">
                <a:latin typeface="Verdana"/>
                <a:cs typeface="Verdana"/>
              </a:rPr>
              <a:t>S</a:t>
            </a:r>
            <a:r>
              <a:rPr sz="1200" spc="-10" dirty="0">
                <a:latin typeface="Verdana"/>
                <a:cs typeface="Verdana"/>
              </a:rPr>
              <a:t>o</a:t>
            </a:r>
            <a:r>
              <a:rPr sz="1200" spc="-5" dirty="0">
                <a:latin typeface="Verdana"/>
                <a:cs typeface="Verdana"/>
              </a:rPr>
              <a:t>l</a:t>
            </a:r>
            <a:r>
              <a:rPr sz="1200" dirty="0">
                <a:latin typeface="Verdana"/>
                <a:cs typeface="Verdana"/>
              </a:rPr>
              <a:t>d </a:t>
            </a:r>
            <a:r>
              <a:rPr sz="1200" spc="-10" dirty="0">
                <a:latin typeface="Verdana"/>
                <a:cs typeface="Verdana"/>
              </a:rPr>
              <a:t>o</a:t>
            </a:r>
            <a:r>
              <a:rPr sz="1200" spc="-15" dirty="0">
                <a:latin typeface="Verdana"/>
                <a:cs typeface="Verdana"/>
              </a:rPr>
              <a:t>u</a:t>
            </a:r>
            <a:r>
              <a:rPr sz="1200" dirty="0">
                <a:latin typeface="Verdana"/>
                <a:cs typeface="Verdana"/>
              </a:rPr>
              <a:t>t </a:t>
            </a:r>
            <a:r>
              <a:rPr sz="1200" spc="-15" dirty="0">
                <a:latin typeface="Verdana"/>
                <a:cs typeface="Verdana"/>
              </a:rPr>
              <a:t>h</a:t>
            </a:r>
            <a:r>
              <a:rPr sz="1200" spc="-10" dirty="0">
                <a:latin typeface="Verdana"/>
                <a:cs typeface="Verdana"/>
              </a:rPr>
              <a:t>o</a:t>
            </a:r>
            <a:r>
              <a:rPr sz="1200" spc="-5" dirty="0">
                <a:latin typeface="Verdana"/>
                <a:cs typeface="Verdana"/>
              </a:rPr>
              <a:t>t</a:t>
            </a:r>
            <a:r>
              <a:rPr sz="1200" spc="-10" dirty="0">
                <a:latin typeface="Verdana"/>
                <a:cs typeface="Verdana"/>
              </a:rPr>
              <a:t>e</a:t>
            </a:r>
            <a:r>
              <a:rPr sz="1200" dirty="0">
                <a:latin typeface="Verdana"/>
                <a:cs typeface="Verdana"/>
              </a:rPr>
              <a:t>l </a:t>
            </a:r>
            <a:r>
              <a:rPr sz="1200" spc="-20" dirty="0">
                <a:latin typeface="Verdana"/>
                <a:cs typeface="Verdana"/>
              </a:rPr>
              <a:t>R</a:t>
            </a:r>
            <a:r>
              <a:rPr sz="1200" spc="-10" dirty="0">
                <a:latin typeface="Verdana"/>
                <a:cs typeface="Verdana"/>
              </a:rPr>
              <a:t>oo</a:t>
            </a:r>
            <a:r>
              <a:rPr sz="1200" spc="-20" dirty="0">
                <a:latin typeface="Verdana"/>
                <a:cs typeface="Verdana"/>
              </a:rPr>
              <a:t>m</a:t>
            </a:r>
            <a:r>
              <a:rPr sz="1200" spc="-10" dirty="0">
                <a:latin typeface="Verdana"/>
                <a:cs typeface="Verdana"/>
              </a:rPr>
              <a:t>s</a:t>
            </a:r>
            <a:r>
              <a:rPr sz="1200" spc="-3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i</a:t>
            </a:r>
            <a:r>
              <a:rPr sz="1200" dirty="0">
                <a:latin typeface="Verdana"/>
                <a:cs typeface="Verdana"/>
              </a:rPr>
              <a:t>n </a:t>
            </a:r>
            <a:r>
              <a:rPr sz="1200" spc="-40" dirty="0">
                <a:latin typeface="Verdana"/>
                <a:cs typeface="Verdana"/>
              </a:rPr>
              <a:t>F</a:t>
            </a:r>
            <a:r>
              <a:rPr sz="1200" spc="-10" dirty="0">
                <a:latin typeface="Verdana"/>
                <a:cs typeface="Verdana"/>
              </a:rPr>
              <a:t>orsy</a:t>
            </a:r>
            <a:r>
              <a:rPr sz="1200" spc="-15" dirty="0">
                <a:latin typeface="Verdana"/>
                <a:cs typeface="Verdana"/>
              </a:rPr>
              <a:t>t</a:t>
            </a:r>
            <a:r>
              <a:rPr sz="1200" spc="-10" dirty="0">
                <a:latin typeface="Verdana"/>
                <a:cs typeface="Verdana"/>
              </a:rPr>
              <a:t>h</a:t>
            </a:r>
            <a:r>
              <a:rPr sz="1200" spc="-5" dirty="0">
                <a:latin typeface="Verdana"/>
                <a:cs typeface="Verdana"/>
              </a:rPr>
              <a:t> C</a:t>
            </a:r>
            <a:r>
              <a:rPr sz="1200" dirty="0">
                <a:latin typeface="Verdana"/>
                <a:cs typeface="Verdana"/>
              </a:rPr>
              <a:t>o</a:t>
            </a:r>
            <a:r>
              <a:rPr sz="1200" spc="-15" dirty="0">
                <a:latin typeface="Verdana"/>
                <a:cs typeface="Verdana"/>
              </a:rPr>
              <a:t>un</a:t>
            </a:r>
            <a:r>
              <a:rPr sz="1200" spc="-5" dirty="0">
                <a:latin typeface="Verdana"/>
                <a:cs typeface="Verdana"/>
              </a:rPr>
              <a:t>t</a:t>
            </a:r>
            <a:r>
              <a:rPr sz="1200" spc="-10" dirty="0">
                <a:latin typeface="Verdana"/>
                <a:cs typeface="Verdana"/>
              </a:rPr>
              <a:t>y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(</a:t>
            </a:r>
            <a:r>
              <a:rPr sz="1200" spc="-75" dirty="0">
                <a:latin typeface="Verdana"/>
                <a:cs typeface="Verdana"/>
              </a:rPr>
              <a:t>W</a:t>
            </a:r>
            <a:r>
              <a:rPr sz="1200" spc="-10" dirty="0">
                <a:latin typeface="Verdana"/>
                <a:cs typeface="Verdana"/>
              </a:rPr>
              <a:t>e</a:t>
            </a:r>
            <a:r>
              <a:rPr sz="1200" dirty="0">
                <a:latin typeface="Verdana"/>
                <a:cs typeface="Verdana"/>
              </a:rPr>
              <a:t>d</a:t>
            </a:r>
            <a:r>
              <a:rPr sz="1200" spc="-20" dirty="0">
                <a:latin typeface="Verdana"/>
                <a:cs typeface="Verdana"/>
              </a:rPr>
              <a:t>-</a:t>
            </a:r>
            <a:r>
              <a:rPr sz="1200" spc="-15" dirty="0">
                <a:latin typeface="Verdana"/>
                <a:cs typeface="Verdana"/>
              </a:rPr>
              <a:t>Sun</a:t>
            </a:r>
            <a:r>
              <a:rPr sz="1200" dirty="0">
                <a:latin typeface="Verdana"/>
                <a:cs typeface="Verdana"/>
              </a:rPr>
              <a:t>)</a:t>
            </a:r>
            <a:endParaRPr sz="1200">
              <a:latin typeface="Verdana"/>
              <a:cs typeface="Verdana"/>
            </a:endParaRPr>
          </a:p>
          <a:p>
            <a:pPr marL="507365" marR="549910" indent="-286385">
              <a:lnSpc>
                <a:spcPct val="100000"/>
              </a:lnSpc>
              <a:buFont typeface="Arial"/>
              <a:buChar char="•"/>
              <a:tabLst>
                <a:tab pos="507365" algn="l"/>
                <a:tab pos="508000" algn="l"/>
              </a:tabLst>
            </a:pPr>
            <a:r>
              <a:rPr sz="1200" spc="-20" dirty="0">
                <a:latin typeface="Verdana"/>
                <a:cs typeface="Verdana"/>
              </a:rPr>
              <a:t>R</a:t>
            </a:r>
            <a:r>
              <a:rPr sz="1200" spc="-10" dirty="0">
                <a:latin typeface="Verdana"/>
                <a:cs typeface="Verdana"/>
              </a:rPr>
              <a:t>e</a:t>
            </a:r>
            <a:r>
              <a:rPr sz="1200" spc="-15" dirty="0">
                <a:latin typeface="Verdana"/>
                <a:cs typeface="Verdana"/>
              </a:rPr>
              <a:t>n</a:t>
            </a:r>
            <a:r>
              <a:rPr sz="1200" spc="-5" dirty="0">
                <a:latin typeface="Verdana"/>
                <a:cs typeface="Verdana"/>
              </a:rPr>
              <a:t>t</a:t>
            </a:r>
            <a:r>
              <a:rPr sz="1200" spc="-10" dirty="0">
                <a:latin typeface="Verdana"/>
                <a:cs typeface="Verdana"/>
              </a:rPr>
              <a:t>e</a:t>
            </a:r>
            <a:r>
              <a:rPr sz="1200" dirty="0">
                <a:latin typeface="Verdana"/>
                <a:cs typeface="Verdana"/>
              </a:rPr>
              <a:t>d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La</a:t>
            </a:r>
            <a:r>
              <a:rPr sz="1200" spc="-15" dirty="0">
                <a:latin typeface="Verdana"/>
                <a:cs typeface="Verdana"/>
              </a:rPr>
              <a:t>nie</a:t>
            </a:r>
            <a:r>
              <a:rPr sz="1200" spc="-10" dirty="0">
                <a:latin typeface="Verdana"/>
                <a:cs typeface="Verdana"/>
              </a:rPr>
              <a:t>r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130" dirty="0">
                <a:latin typeface="Verdana"/>
                <a:cs typeface="Verdana"/>
              </a:rPr>
              <a:t>T</a:t>
            </a:r>
            <a:r>
              <a:rPr sz="1200" spc="-10" dirty="0">
                <a:latin typeface="Verdana"/>
                <a:cs typeface="Verdana"/>
              </a:rPr>
              <a:t>ech</a:t>
            </a:r>
            <a:r>
              <a:rPr sz="1200" spc="-5" dirty="0">
                <a:latin typeface="Verdana"/>
                <a:cs typeface="Verdana"/>
              </a:rPr>
              <a:t> C</a:t>
            </a:r>
            <a:r>
              <a:rPr sz="1200" dirty="0">
                <a:latin typeface="Verdana"/>
                <a:cs typeface="Verdana"/>
              </a:rPr>
              <a:t>o</a:t>
            </a:r>
            <a:r>
              <a:rPr sz="1200" spc="-15" dirty="0">
                <a:latin typeface="Verdana"/>
                <a:cs typeface="Verdana"/>
              </a:rPr>
              <a:t>n</a:t>
            </a:r>
            <a:r>
              <a:rPr sz="1200" spc="-10" dirty="0">
                <a:latin typeface="Verdana"/>
                <a:cs typeface="Verdana"/>
              </a:rPr>
              <a:t>fe</a:t>
            </a:r>
            <a:r>
              <a:rPr sz="1200" spc="-5" dirty="0">
                <a:latin typeface="Verdana"/>
                <a:cs typeface="Verdana"/>
              </a:rPr>
              <a:t>r</a:t>
            </a:r>
            <a:r>
              <a:rPr sz="1200" spc="-10" dirty="0">
                <a:latin typeface="Verdana"/>
                <a:cs typeface="Verdana"/>
              </a:rPr>
              <a:t>e</a:t>
            </a:r>
            <a:r>
              <a:rPr sz="1200" spc="-15" dirty="0">
                <a:latin typeface="Verdana"/>
                <a:cs typeface="Verdana"/>
              </a:rPr>
              <a:t>n</a:t>
            </a:r>
            <a:r>
              <a:rPr sz="1200" spc="-10" dirty="0">
                <a:latin typeface="Verdana"/>
                <a:cs typeface="Verdana"/>
              </a:rPr>
              <a:t>ce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spc="-15" dirty="0">
                <a:latin typeface="Verdana"/>
                <a:cs typeface="Verdana"/>
              </a:rPr>
              <a:t>C</a:t>
            </a:r>
            <a:r>
              <a:rPr sz="1200" spc="-5" dirty="0">
                <a:latin typeface="Verdana"/>
                <a:cs typeface="Verdana"/>
              </a:rPr>
              <a:t>e</a:t>
            </a:r>
            <a:r>
              <a:rPr sz="1200" spc="-15" dirty="0">
                <a:latin typeface="Verdana"/>
                <a:cs typeface="Verdana"/>
              </a:rPr>
              <a:t>n</a:t>
            </a:r>
            <a:r>
              <a:rPr sz="1200" spc="-5" dirty="0">
                <a:latin typeface="Verdana"/>
                <a:cs typeface="Verdana"/>
              </a:rPr>
              <a:t>t</a:t>
            </a:r>
            <a:r>
              <a:rPr sz="1200" spc="-10" dirty="0">
                <a:latin typeface="Verdana"/>
                <a:cs typeface="Verdana"/>
              </a:rPr>
              <a:t>er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for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t</a:t>
            </a:r>
            <a:r>
              <a:rPr sz="1200" spc="-5" dirty="0">
                <a:latin typeface="Verdana"/>
                <a:cs typeface="Verdana"/>
              </a:rPr>
              <a:t>w</a:t>
            </a:r>
            <a:r>
              <a:rPr sz="1200" dirty="0">
                <a:latin typeface="Verdana"/>
                <a:cs typeface="Verdana"/>
              </a:rPr>
              <a:t>o </a:t>
            </a:r>
            <a:r>
              <a:rPr sz="1200" spc="-10" dirty="0">
                <a:latin typeface="Verdana"/>
                <a:cs typeface="Verdana"/>
              </a:rPr>
              <a:t>d</a:t>
            </a:r>
            <a:r>
              <a:rPr sz="1200" spc="-25" dirty="0">
                <a:latin typeface="Verdana"/>
                <a:cs typeface="Verdana"/>
              </a:rPr>
              <a:t>a</a:t>
            </a:r>
            <a:r>
              <a:rPr sz="1200" spc="-10" dirty="0">
                <a:latin typeface="Verdana"/>
                <a:cs typeface="Verdana"/>
              </a:rPr>
              <a:t>ys</a:t>
            </a:r>
            <a:endParaRPr sz="1200">
              <a:latin typeface="Verdana"/>
              <a:cs typeface="Verdana"/>
            </a:endParaRPr>
          </a:p>
          <a:p>
            <a:pPr marL="507365" marR="414020" indent="-286385">
              <a:lnSpc>
                <a:spcPct val="100000"/>
              </a:lnSpc>
              <a:buFont typeface="Arial"/>
              <a:buChar char="•"/>
              <a:tabLst>
                <a:tab pos="507365" algn="l"/>
                <a:tab pos="508000" algn="l"/>
              </a:tabLst>
            </a:pPr>
            <a:r>
              <a:rPr sz="1200" spc="-75" dirty="0">
                <a:latin typeface="Verdana"/>
                <a:cs typeface="Verdana"/>
              </a:rPr>
              <a:t>W</a:t>
            </a:r>
            <a:r>
              <a:rPr sz="1200" spc="-10" dirty="0">
                <a:latin typeface="Verdana"/>
                <a:cs typeface="Verdana"/>
              </a:rPr>
              <a:t>o</a:t>
            </a:r>
            <a:r>
              <a:rPr sz="1200" dirty="0">
                <a:latin typeface="Verdana"/>
                <a:cs typeface="Verdana"/>
              </a:rPr>
              <a:t>rldwi</a:t>
            </a:r>
            <a:r>
              <a:rPr sz="1200" spc="-15" dirty="0">
                <a:latin typeface="Verdana"/>
                <a:cs typeface="Verdana"/>
              </a:rPr>
              <a:t>d</a:t>
            </a:r>
            <a:r>
              <a:rPr sz="1200" spc="-10" dirty="0">
                <a:latin typeface="Verdana"/>
                <a:cs typeface="Verdana"/>
              </a:rPr>
              <a:t>e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r</a:t>
            </a:r>
            <a:r>
              <a:rPr sz="1200" spc="-5" dirty="0">
                <a:latin typeface="Verdana"/>
                <a:cs typeface="Verdana"/>
              </a:rPr>
              <a:t>e</a:t>
            </a:r>
            <a:r>
              <a:rPr sz="1200" spc="-10" dirty="0">
                <a:latin typeface="Verdana"/>
                <a:cs typeface="Verdana"/>
              </a:rPr>
              <a:t>cog</a:t>
            </a:r>
            <a:r>
              <a:rPr sz="1200" spc="-15" dirty="0">
                <a:latin typeface="Verdana"/>
                <a:cs typeface="Verdana"/>
              </a:rPr>
              <a:t>n</a:t>
            </a:r>
            <a:r>
              <a:rPr sz="1200" spc="-5" dirty="0">
                <a:latin typeface="Verdana"/>
                <a:cs typeface="Verdana"/>
              </a:rPr>
              <a:t>i</a:t>
            </a:r>
            <a:r>
              <a:rPr sz="1200" spc="-10" dirty="0">
                <a:latin typeface="Verdana"/>
                <a:cs typeface="Verdana"/>
              </a:rPr>
              <a:t>tio</a:t>
            </a:r>
            <a:r>
              <a:rPr sz="1200" dirty="0">
                <a:latin typeface="Verdana"/>
                <a:cs typeface="Verdana"/>
              </a:rPr>
              <a:t>n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wi</a:t>
            </a:r>
            <a:r>
              <a:rPr sz="1200" spc="-10" dirty="0">
                <a:latin typeface="Verdana"/>
                <a:cs typeface="Verdana"/>
              </a:rPr>
              <a:t>t</a:t>
            </a:r>
            <a:r>
              <a:rPr sz="1200" spc="-15" dirty="0">
                <a:latin typeface="Verdana"/>
                <a:cs typeface="Verdana"/>
              </a:rPr>
              <a:t>h</a:t>
            </a:r>
            <a:r>
              <a:rPr sz="1200" spc="-5" dirty="0">
                <a:latin typeface="Verdana"/>
                <a:cs typeface="Verdana"/>
              </a:rPr>
              <a:t>i</a:t>
            </a:r>
            <a:r>
              <a:rPr sz="1200" dirty="0">
                <a:latin typeface="Verdana"/>
                <a:cs typeface="Verdana"/>
              </a:rPr>
              <a:t>n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</a:t>
            </a:r>
            <a:r>
              <a:rPr sz="1200" spc="-15" dirty="0">
                <a:latin typeface="Verdana"/>
                <a:cs typeface="Verdana"/>
              </a:rPr>
              <a:t>h</a:t>
            </a:r>
            <a:r>
              <a:rPr sz="1200" spc="-10" dirty="0">
                <a:latin typeface="Verdana"/>
                <a:cs typeface="Verdana"/>
              </a:rPr>
              <a:t>e e</a:t>
            </a:r>
            <a:r>
              <a:rPr sz="1200" spc="-15" dirty="0">
                <a:latin typeface="Verdana"/>
                <a:cs typeface="Verdana"/>
              </a:rPr>
              <a:t>n</a:t>
            </a:r>
            <a:r>
              <a:rPr sz="1200" spc="-5" dirty="0">
                <a:latin typeface="Verdana"/>
                <a:cs typeface="Verdana"/>
              </a:rPr>
              <a:t>gi</a:t>
            </a:r>
            <a:r>
              <a:rPr sz="1200" spc="-10" dirty="0">
                <a:latin typeface="Verdana"/>
                <a:cs typeface="Verdana"/>
              </a:rPr>
              <a:t>nee</a:t>
            </a:r>
            <a:r>
              <a:rPr sz="1200" dirty="0">
                <a:latin typeface="Verdana"/>
                <a:cs typeface="Verdana"/>
              </a:rPr>
              <a:t>ring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com</a:t>
            </a:r>
            <a:r>
              <a:rPr sz="1200" spc="-20" dirty="0">
                <a:latin typeface="Verdana"/>
                <a:cs typeface="Verdana"/>
              </a:rPr>
              <a:t>m</a:t>
            </a:r>
            <a:r>
              <a:rPr sz="1200" spc="-15" dirty="0">
                <a:latin typeface="Verdana"/>
                <a:cs typeface="Verdana"/>
              </a:rPr>
              <a:t>un</a:t>
            </a:r>
            <a:r>
              <a:rPr sz="1200" spc="-5" dirty="0">
                <a:latin typeface="Verdana"/>
                <a:cs typeface="Verdana"/>
              </a:rPr>
              <a:t>i</a:t>
            </a:r>
            <a:r>
              <a:rPr sz="1200" spc="-10" dirty="0">
                <a:latin typeface="Verdana"/>
                <a:cs typeface="Verdana"/>
              </a:rPr>
              <a:t>ty</a:t>
            </a:r>
            <a:endParaRPr sz="1200">
              <a:latin typeface="Verdana"/>
              <a:cs typeface="Verdana"/>
            </a:endParaRPr>
          </a:p>
          <a:p>
            <a:pPr marL="710565">
              <a:lnSpc>
                <a:spcPct val="100000"/>
              </a:lnSpc>
              <a:spcBef>
                <a:spcPts val="330"/>
              </a:spcBef>
            </a:pPr>
            <a:r>
              <a:rPr sz="2400" b="1" spc="-25" dirty="0">
                <a:solidFill>
                  <a:srgbClr val="92D050"/>
                </a:solidFill>
                <a:latin typeface="Verdana"/>
                <a:cs typeface="Verdana"/>
              </a:rPr>
              <a:t>$700,00</a:t>
            </a:r>
            <a:r>
              <a:rPr sz="2400" b="1" spc="-15" dirty="0">
                <a:solidFill>
                  <a:srgbClr val="92D050"/>
                </a:solidFill>
                <a:latin typeface="Verdana"/>
                <a:cs typeface="Verdana"/>
              </a:rPr>
              <a:t>0</a:t>
            </a:r>
            <a:r>
              <a:rPr sz="2400" b="1" dirty="0">
                <a:solidFill>
                  <a:srgbClr val="92D050"/>
                </a:solidFill>
                <a:latin typeface="Verdana"/>
                <a:cs typeface="Verdana"/>
              </a:rPr>
              <a:t>+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83096" y="3243072"/>
            <a:ext cx="2493263" cy="24536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59473" y="3245357"/>
            <a:ext cx="2333625" cy="3429000"/>
          </a:xfrm>
          <a:prstGeom prst="rect">
            <a:avLst/>
          </a:prstGeom>
          <a:ln w="28955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98450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200" spc="-15" dirty="0">
                <a:latin typeface="Verdana"/>
                <a:cs typeface="Verdana"/>
              </a:rPr>
              <a:t>Octobe</a:t>
            </a:r>
            <a:r>
              <a:rPr sz="1200" spc="-10" dirty="0">
                <a:latin typeface="Verdana"/>
                <a:cs typeface="Verdana"/>
              </a:rPr>
              <a:t>r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2</a:t>
            </a:r>
            <a:r>
              <a:rPr sz="1200" spc="-5" dirty="0">
                <a:latin typeface="Verdana"/>
                <a:cs typeface="Verdana"/>
              </a:rPr>
              <a:t>0</a:t>
            </a:r>
            <a:r>
              <a:rPr sz="1200" spc="-10" dirty="0">
                <a:latin typeface="Verdana"/>
                <a:cs typeface="Verdana"/>
              </a:rPr>
              <a:t>13</a:t>
            </a:r>
            <a:endParaRPr sz="1200">
              <a:latin typeface="Verdana"/>
              <a:cs typeface="Verdana"/>
            </a:endParaRPr>
          </a:p>
          <a:p>
            <a:pPr marL="298450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200" spc="-10" dirty="0">
                <a:latin typeface="Verdana"/>
                <a:cs typeface="Verdana"/>
              </a:rPr>
              <a:t>3,500</a:t>
            </a:r>
            <a:r>
              <a:rPr sz="1200" dirty="0">
                <a:latin typeface="Verdana"/>
                <a:cs typeface="Verdana"/>
              </a:rPr>
              <a:t>+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i</a:t>
            </a:r>
            <a:r>
              <a:rPr sz="1200" dirty="0">
                <a:latin typeface="Verdana"/>
                <a:cs typeface="Verdana"/>
              </a:rPr>
              <a:t>n </a:t>
            </a:r>
            <a:r>
              <a:rPr sz="1200" spc="-10" dirty="0">
                <a:latin typeface="Verdana"/>
                <a:cs typeface="Verdana"/>
              </a:rPr>
              <a:t>a</a:t>
            </a:r>
            <a:r>
              <a:rPr sz="1200" spc="-15" dirty="0">
                <a:latin typeface="Verdana"/>
                <a:cs typeface="Verdana"/>
              </a:rPr>
              <a:t>t</a:t>
            </a:r>
            <a:r>
              <a:rPr sz="1200" spc="-5" dirty="0">
                <a:latin typeface="Verdana"/>
                <a:cs typeface="Verdana"/>
              </a:rPr>
              <a:t>t</a:t>
            </a:r>
            <a:r>
              <a:rPr sz="1200" spc="-10" dirty="0">
                <a:latin typeface="Verdana"/>
                <a:cs typeface="Verdana"/>
              </a:rPr>
              <a:t>e</a:t>
            </a:r>
            <a:r>
              <a:rPr sz="1200" spc="-15" dirty="0">
                <a:latin typeface="Verdana"/>
                <a:cs typeface="Verdana"/>
              </a:rPr>
              <a:t>n</a:t>
            </a:r>
            <a:r>
              <a:rPr sz="1200" spc="-5" dirty="0">
                <a:latin typeface="Verdana"/>
                <a:cs typeface="Verdana"/>
              </a:rPr>
              <a:t>d</a:t>
            </a:r>
            <a:r>
              <a:rPr sz="1200" spc="-10" dirty="0">
                <a:latin typeface="Verdana"/>
                <a:cs typeface="Verdana"/>
              </a:rPr>
              <a:t>a</a:t>
            </a:r>
            <a:r>
              <a:rPr sz="1200" spc="-15" dirty="0">
                <a:latin typeface="Verdana"/>
                <a:cs typeface="Verdana"/>
              </a:rPr>
              <a:t>n</a:t>
            </a:r>
            <a:r>
              <a:rPr sz="1200" spc="-10" dirty="0">
                <a:latin typeface="Verdana"/>
                <a:cs typeface="Verdana"/>
              </a:rPr>
              <a:t>ce</a:t>
            </a:r>
            <a:endParaRPr sz="1200">
              <a:latin typeface="Verdana"/>
              <a:cs typeface="Verdana"/>
            </a:endParaRPr>
          </a:p>
          <a:p>
            <a:pPr marL="288925">
              <a:lnSpc>
                <a:spcPct val="100000"/>
              </a:lnSpc>
              <a:spcBef>
                <a:spcPts val="305"/>
              </a:spcBef>
            </a:pPr>
            <a:r>
              <a:rPr sz="2400" b="1" spc="-25" dirty="0">
                <a:solidFill>
                  <a:srgbClr val="92D050"/>
                </a:solidFill>
                <a:latin typeface="Verdana"/>
                <a:cs typeface="Verdana"/>
              </a:rPr>
              <a:t>$175,000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942831" y="1226819"/>
            <a:ext cx="3011424" cy="22433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919209" y="1248917"/>
            <a:ext cx="3035935" cy="3420110"/>
          </a:xfrm>
          <a:prstGeom prst="rect">
            <a:avLst/>
          </a:prstGeom>
          <a:ln w="28956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74345" indent="-286385">
              <a:lnSpc>
                <a:spcPct val="100000"/>
              </a:lnSpc>
              <a:buFont typeface="Arial"/>
              <a:buChar char="•"/>
              <a:tabLst>
                <a:tab pos="474980" algn="l"/>
              </a:tabLst>
            </a:pPr>
            <a:r>
              <a:rPr sz="1200" spc="-10" dirty="0">
                <a:latin typeface="Verdana"/>
                <a:cs typeface="Verdana"/>
              </a:rPr>
              <a:t>N</a:t>
            </a:r>
            <a:r>
              <a:rPr sz="1200" spc="-20" dirty="0">
                <a:latin typeface="Verdana"/>
                <a:cs typeface="Verdana"/>
              </a:rPr>
              <a:t>o</a:t>
            </a:r>
            <a:r>
              <a:rPr sz="1200" spc="-25" dirty="0">
                <a:latin typeface="Verdana"/>
                <a:cs typeface="Verdana"/>
              </a:rPr>
              <a:t>v</a:t>
            </a:r>
            <a:r>
              <a:rPr sz="1200" spc="-10" dirty="0">
                <a:latin typeface="Verdana"/>
                <a:cs typeface="Verdana"/>
              </a:rPr>
              <a:t>e</a:t>
            </a:r>
            <a:r>
              <a:rPr sz="1200" spc="-20" dirty="0">
                <a:latin typeface="Verdana"/>
                <a:cs typeface="Verdana"/>
              </a:rPr>
              <a:t>m</a:t>
            </a:r>
            <a:r>
              <a:rPr sz="1200" spc="-5" dirty="0">
                <a:latin typeface="Verdana"/>
                <a:cs typeface="Verdana"/>
              </a:rPr>
              <a:t>b</a:t>
            </a:r>
            <a:r>
              <a:rPr sz="1200" spc="-10" dirty="0">
                <a:latin typeface="Verdana"/>
                <a:cs typeface="Verdana"/>
              </a:rPr>
              <a:t>er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2014</a:t>
            </a:r>
            <a:endParaRPr sz="1200">
              <a:latin typeface="Verdana"/>
              <a:cs typeface="Verdana"/>
            </a:endParaRPr>
          </a:p>
          <a:p>
            <a:pPr marL="474345" indent="-286385">
              <a:lnSpc>
                <a:spcPct val="100000"/>
              </a:lnSpc>
              <a:buFont typeface="Arial"/>
              <a:buChar char="•"/>
              <a:tabLst>
                <a:tab pos="474980" algn="l"/>
              </a:tabLst>
            </a:pPr>
            <a:r>
              <a:rPr sz="1200" spc="-10" dirty="0">
                <a:latin typeface="Verdana"/>
                <a:cs typeface="Verdana"/>
              </a:rPr>
              <a:t>62+</a:t>
            </a:r>
            <a:r>
              <a:rPr sz="1200" spc="-5" dirty="0">
                <a:latin typeface="Verdana"/>
                <a:cs typeface="Verdana"/>
              </a:rPr>
              <a:t> Pi</a:t>
            </a:r>
            <a:r>
              <a:rPr sz="1200" spc="-10" dirty="0">
                <a:latin typeface="Verdana"/>
                <a:cs typeface="Verdana"/>
              </a:rPr>
              <a:t>lo</a:t>
            </a:r>
            <a:r>
              <a:rPr sz="1200" spc="-5" dirty="0">
                <a:latin typeface="Verdana"/>
                <a:cs typeface="Verdana"/>
              </a:rPr>
              <a:t>t</a:t>
            </a:r>
            <a:r>
              <a:rPr sz="1200" spc="-10" dirty="0">
                <a:latin typeface="Verdana"/>
                <a:cs typeface="Verdana"/>
              </a:rPr>
              <a:t>s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from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13 </a:t>
            </a:r>
            <a:r>
              <a:rPr sz="1200" dirty="0">
                <a:latin typeface="Verdana"/>
                <a:cs typeface="Verdana"/>
              </a:rPr>
              <a:t>s</a:t>
            </a:r>
            <a:r>
              <a:rPr sz="1200" spc="-10" dirty="0">
                <a:latin typeface="Verdana"/>
                <a:cs typeface="Verdana"/>
              </a:rPr>
              <a:t>ta</a:t>
            </a:r>
            <a:r>
              <a:rPr sz="1200" spc="-15" dirty="0">
                <a:latin typeface="Verdana"/>
                <a:cs typeface="Verdana"/>
              </a:rPr>
              <a:t>t</a:t>
            </a:r>
            <a:r>
              <a:rPr sz="1200" spc="-10" dirty="0">
                <a:latin typeface="Verdana"/>
                <a:cs typeface="Verdana"/>
              </a:rPr>
              <a:t>es</a:t>
            </a:r>
            <a:endParaRPr sz="1200">
              <a:latin typeface="Verdana"/>
              <a:cs typeface="Verdana"/>
            </a:endParaRPr>
          </a:p>
          <a:p>
            <a:pPr marL="474345" indent="-286385">
              <a:lnSpc>
                <a:spcPct val="100000"/>
              </a:lnSpc>
              <a:buFont typeface="Arial"/>
              <a:buChar char="•"/>
              <a:tabLst>
                <a:tab pos="474980" algn="l"/>
              </a:tabLst>
            </a:pPr>
            <a:r>
              <a:rPr sz="1200" spc="-10" dirty="0">
                <a:latin typeface="Verdana"/>
                <a:cs typeface="Verdana"/>
              </a:rPr>
              <a:t>1000+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spc="-30" dirty="0">
                <a:latin typeface="Verdana"/>
                <a:cs typeface="Verdana"/>
              </a:rPr>
              <a:t>A</a:t>
            </a:r>
            <a:r>
              <a:rPr sz="1200" spc="-5" dirty="0">
                <a:latin typeface="Verdana"/>
                <a:cs typeface="Verdana"/>
              </a:rPr>
              <a:t>tt</a:t>
            </a:r>
            <a:r>
              <a:rPr sz="1200" spc="-10" dirty="0">
                <a:latin typeface="Verdana"/>
                <a:cs typeface="Verdana"/>
              </a:rPr>
              <a:t>e</a:t>
            </a:r>
            <a:r>
              <a:rPr sz="1200" spc="-15" dirty="0">
                <a:latin typeface="Verdana"/>
                <a:cs typeface="Verdana"/>
              </a:rPr>
              <a:t>n</a:t>
            </a:r>
            <a:r>
              <a:rPr sz="1200" spc="-5" dirty="0">
                <a:latin typeface="Verdana"/>
                <a:cs typeface="Verdana"/>
              </a:rPr>
              <a:t>d</a:t>
            </a:r>
            <a:r>
              <a:rPr sz="1200" spc="-10" dirty="0">
                <a:latin typeface="Verdana"/>
                <a:cs typeface="Verdana"/>
              </a:rPr>
              <a:t>ees</a:t>
            </a:r>
            <a:endParaRPr sz="1200">
              <a:latin typeface="Verdana"/>
              <a:cs typeface="Verdana"/>
            </a:endParaRPr>
          </a:p>
          <a:p>
            <a:pPr marL="784225">
              <a:lnSpc>
                <a:spcPct val="100000"/>
              </a:lnSpc>
              <a:spcBef>
                <a:spcPts val="455"/>
              </a:spcBef>
            </a:pPr>
            <a:r>
              <a:rPr sz="2400" b="1" spc="-25" dirty="0">
                <a:solidFill>
                  <a:srgbClr val="92D050"/>
                </a:solidFill>
                <a:latin typeface="Verdana"/>
                <a:cs typeface="Verdana"/>
              </a:rPr>
              <a:t>$70,000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4291" y="1663793"/>
            <a:ext cx="2076450" cy="2057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28600">
              <a:lnSpc>
                <a:spcPct val="150000"/>
              </a:lnSpc>
            </a:pPr>
            <a:r>
              <a:rPr sz="1600" spc="-10" dirty="0">
                <a:latin typeface="Arial"/>
                <a:cs typeface="Arial"/>
              </a:rPr>
              <a:t>Purpo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 Ba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kground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Co</a:t>
            </a:r>
            <a:r>
              <a:rPr sz="1600" b="1" spc="-2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nity</a:t>
            </a:r>
            <a:r>
              <a:rPr sz="16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Im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act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spc="-10" dirty="0">
                <a:latin typeface="Arial"/>
                <a:cs typeface="Arial"/>
              </a:rPr>
              <a:t>Field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O</a:t>
            </a:r>
            <a:r>
              <a:rPr sz="1600" spc="-10" dirty="0">
                <a:latin typeface="Arial"/>
                <a:cs typeface="Arial"/>
              </a:rPr>
              <a:t>pe</a:t>
            </a:r>
            <a:r>
              <a:rPr sz="1600" spc="-20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ation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La</a:t>
            </a:r>
            <a:r>
              <a:rPr sz="1600" spc="-35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out</a:t>
            </a:r>
            <a:endParaRPr sz="1600">
              <a:latin typeface="Arial"/>
              <a:cs typeface="Arial"/>
            </a:endParaRPr>
          </a:p>
          <a:p>
            <a:pPr marL="12700" marR="974725">
              <a:lnSpc>
                <a:spcPct val="150000"/>
              </a:lnSpc>
            </a:pPr>
            <a:r>
              <a:rPr sz="1600" spc="-10" dirty="0">
                <a:latin typeface="Arial"/>
                <a:cs typeface="Arial"/>
              </a:rPr>
              <a:t>Fie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Needs Propo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al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66756" y="6682882"/>
            <a:ext cx="214122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B1B1B1"/>
                </a:solidFill>
                <a:latin typeface="Arial"/>
                <a:cs typeface="Arial"/>
              </a:rPr>
              <a:t>Cop</a:t>
            </a:r>
            <a:r>
              <a:rPr sz="900" spc="-10" dirty="0">
                <a:solidFill>
                  <a:srgbClr val="B1B1B1"/>
                </a:solidFill>
                <a:latin typeface="Arial"/>
                <a:cs typeface="Arial"/>
              </a:rPr>
              <a:t>y</a:t>
            </a:r>
            <a:r>
              <a:rPr sz="900" dirty="0">
                <a:solidFill>
                  <a:srgbClr val="B1B1B1"/>
                </a:solidFill>
                <a:latin typeface="Arial"/>
                <a:cs typeface="Arial"/>
              </a:rPr>
              <a:t>right</a:t>
            </a:r>
            <a:r>
              <a:rPr sz="900" spc="-10" dirty="0">
                <a:solidFill>
                  <a:srgbClr val="B1B1B1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B1B1B1"/>
                </a:solidFill>
                <a:latin typeface="Arial"/>
                <a:cs typeface="Arial"/>
              </a:rPr>
              <a:t>©</a:t>
            </a:r>
            <a:r>
              <a:rPr sz="900" spc="-5" dirty="0">
                <a:solidFill>
                  <a:srgbClr val="B1B1B1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B1B1B1"/>
                </a:solidFill>
                <a:latin typeface="Arial"/>
                <a:cs typeface="Arial"/>
              </a:rPr>
              <a:t>2015</a:t>
            </a:r>
            <a:r>
              <a:rPr sz="900" spc="-20" dirty="0">
                <a:solidFill>
                  <a:srgbClr val="B1B1B1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B1B1B1"/>
                </a:solidFill>
                <a:latin typeface="Arial"/>
                <a:cs typeface="Arial"/>
              </a:rPr>
              <a:t>G</a:t>
            </a:r>
            <a:r>
              <a:rPr sz="900" dirty="0">
                <a:solidFill>
                  <a:srgbClr val="B1B1B1"/>
                </a:solidFill>
                <a:latin typeface="Arial"/>
                <a:cs typeface="Arial"/>
              </a:rPr>
              <a:t>eorgia</a:t>
            </a:r>
            <a:r>
              <a:rPr sz="900" spc="-10" dirty="0">
                <a:solidFill>
                  <a:srgbClr val="B1B1B1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B1B1B1"/>
                </a:solidFill>
                <a:latin typeface="Arial"/>
                <a:cs typeface="Arial"/>
              </a:rPr>
              <a:t>M</a:t>
            </a:r>
            <a:r>
              <a:rPr sz="900" dirty="0">
                <a:solidFill>
                  <a:srgbClr val="B1B1B1"/>
                </a:solidFill>
                <a:latin typeface="Arial"/>
                <a:cs typeface="Arial"/>
              </a:rPr>
              <a:t>odel A</a:t>
            </a:r>
            <a:r>
              <a:rPr sz="900" spc="-5" dirty="0">
                <a:solidFill>
                  <a:srgbClr val="B1B1B1"/>
                </a:solidFill>
                <a:latin typeface="Arial"/>
                <a:cs typeface="Arial"/>
              </a:rPr>
              <a:t>v</a:t>
            </a:r>
            <a:r>
              <a:rPr sz="900" dirty="0">
                <a:solidFill>
                  <a:srgbClr val="B1B1B1"/>
                </a:solidFill>
                <a:latin typeface="Arial"/>
                <a:cs typeface="Arial"/>
              </a:rPr>
              <a:t>iators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20339" y="160020"/>
            <a:ext cx="5939027" cy="963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1570">
              <a:lnSpc>
                <a:spcPct val="100000"/>
              </a:lnSpc>
            </a:pPr>
            <a:r>
              <a:rPr dirty="0"/>
              <a:t>Charity</a:t>
            </a:r>
            <a:r>
              <a:rPr spc="-55" dirty="0"/>
              <a:t> </a:t>
            </a:r>
            <a:r>
              <a:rPr dirty="0"/>
              <a:t>-</a:t>
            </a:r>
            <a:r>
              <a:rPr spc="-25" dirty="0"/>
              <a:t> </a:t>
            </a:r>
            <a:r>
              <a:rPr spc="-5" dirty="0"/>
              <a:t>Givin</a:t>
            </a:r>
            <a:r>
              <a:rPr dirty="0"/>
              <a:t>g</a:t>
            </a:r>
            <a:r>
              <a:rPr spc="-25" dirty="0"/>
              <a:t> </a:t>
            </a:r>
            <a:r>
              <a:rPr dirty="0"/>
              <a:t>Back</a:t>
            </a:r>
          </a:p>
        </p:txBody>
      </p:sp>
      <p:sp>
        <p:nvSpPr>
          <p:cNvPr id="5" name="object 5"/>
          <p:cNvSpPr/>
          <p:nvPr/>
        </p:nvSpPr>
        <p:spPr>
          <a:xfrm>
            <a:off x="3133344" y="2049778"/>
            <a:ext cx="3970020" cy="48082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28415" y="2244851"/>
            <a:ext cx="3381755" cy="43190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92083" y="2162554"/>
            <a:ext cx="3712464" cy="46954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87156" y="2357627"/>
            <a:ext cx="3124200" cy="41818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22491" y="1478280"/>
            <a:ext cx="2884932" cy="495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8431" y="5841490"/>
            <a:ext cx="1427988" cy="8945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04291" y="1663793"/>
            <a:ext cx="2076450" cy="2057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28600">
              <a:lnSpc>
                <a:spcPct val="150000"/>
              </a:lnSpc>
            </a:pPr>
            <a:r>
              <a:rPr sz="1600" spc="-10" dirty="0">
                <a:latin typeface="Arial"/>
                <a:cs typeface="Arial"/>
              </a:rPr>
              <a:t>Purpo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 Ba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kground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Co</a:t>
            </a:r>
            <a:r>
              <a:rPr sz="1600" b="1" spc="-2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nity</a:t>
            </a:r>
            <a:r>
              <a:rPr sz="16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Im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act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spc="-10" dirty="0">
                <a:latin typeface="Arial"/>
                <a:cs typeface="Arial"/>
              </a:rPr>
              <a:t>Field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O</a:t>
            </a:r>
            <a:r>
              <a:rPr sz="1600" spc="-10" dirty="0">
                <a:latin typeface="Arial"/>
                <a:cs typeface="Arial"/>
              </a:rPr>
              <a:t>pe</a:t>
            </a:r>
            <a:r>
              <a:rPr sz="1600" spc="-20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ation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La</a:t>
            </a:r>
            <a:r>
              <a:rPr sz="1600" spc="-35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out</a:t>
            </a:r>
            <a:endParaRPr sz="1600">
              <a:latin typeface="Arial"/>
              <a:cs typeface="Arial"/>
            </a:endParaRPr>
          </a:p>
          <a:p>
            <a:pPr marL="12700" marR="974725">
              <a:lnSpc>
                <a:spcPct val="150000"/>
              </a:lnSpc>
            </a:pPr>
            <a:r>
              <a:rPr sz="1600" spc="-10" dirty="0">
                <a:latin typeface="Arial"/>
                <a:cs typeface="Arial"/>
              </a:rPr>
              <a:t>Fie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Needs Propo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al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7520" y="160020"/>
            <a:ext cx="5204459" cy="963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8750">
              <a:lnSpc>
                <a:spcPct val="100000"/>
              </a:lnSpc>
            </a:pPr>
            <a:r>
              <a:rPr dirty="0"/>
              <a:t>Current</a:t>
            </a:r>
            <a:r>
              <a:rPr spc="-55" dirty="0"/>
              <a:t> </a:t>
            </a:r>
            <a:r>
              <a:rPr spc="-5" dirty="0"/>
              <a:t>G</a:t>
            </a:r>
            <a:r>
              <a:rPr spc="-15" dirty="0"/>
              <a:t>M</a:t>
            </a:r>
            <a:r>
              <a:rPr dirty="0"/>
              <a:t>A</a:t>
            </a:r>
            <a:r>
              <a:rPr spc="10" dirty="0"/>
              <a:t> </a:t>
            </a:r>
            <a:r>
              <a:rPr spc="-5" dirty="0"/>
              <a:t>Field</a:t>
            </a:r>
          </a:p>
        </p:txBody>
      </p:sp>
      <p:sp>
        <p:nvSpPr>
          <p:cNvPr id="4" name="object 4"/>
          <p:cNvSpPr/>
          <p:nvPr/>
        </p:nvSpPr>
        <p:spPr>
          <a:xfrm>
            <a:off x="408431" y="5841490"/>
            <a:ext cx="1427988" cy="894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24327" y="1142998"/>
            <a:ext cx="9567671" cy="57149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4291" y="1663793"/>
            <a:ext cx="2233930" cy="2057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21334">
              <a:lnSpc>
                <a:spcPct val="150000"/>
              </a:lnSpc>
            </a:pPr>
            <a:r>
              <a:rPr sz="1600" spc="-10" dirty="0">
                <a:latin typeface="Arial"/>
                <a:cs typeface="Arial"/>
              </a:rPr>
              <a:t>Purpo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 Ba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kground Community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Impa</a:t>
            </a:r>
            <a:r>
              <a:rPr sz="1600" spc="-5" dirty="0">
                <a:latin typeface="Arial"/>
                <a:cs typeface="Arial"/>
              </a:rPr>
              <a:t>ct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Field</a:t>
            </a:r>
            <a:r>
              <a:rPr sz="16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rati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600" b="1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600" b="1" spc="-50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endParaRPr sz="1600">
              <a:latin typeface="Arial"/>
              <a:cs typeface="Arial"/>
            </a:endParaRPr>
          </a:p>
          <a:p>
            <a:pPr marL="12700" marR="1132205">
              <a:lnSpc>
                <a:spcPct val="150000"/>
              </a:lnSpc>
            </a:pPr>
            <a:r>
              <a:rPr sz="1600" spc="-10" dirty="0">
                <a:latin typeface="Arial"/>
                <a:cs typeface="Arial"/>
              </a:rPr>
              <a:t>Fie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Needs Propo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al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29255" y="160020"/>
            <a:ext cx="6380988" cy="963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105">
              <a:lnSpc>
                <a:spcPct val="100000"/>
              </a:lnSpc>
            </a:pPr>
            <a:r>
              <a:rPr spc="-5" dirty="0"/>
              <a:t>Fie</a:t>
            </a:r>
            <a:r>
              <a:rPr spc="10" dirty="0"/>
              <a:t>l</a:t>
            </a:r>
            <a:r>
              <a:rPr dirty="0"/>
              <a:t>d</a:t>
            </a:r>
            <a:r>
              <a:rPr spc="-40" dirty="0"/>
              <a:t> </a:t>
            </a:r>
            <a:r>
              <a:rPr spc="-5" dirty="0"/>
              <a:t>Operatio</a:t>
            </a:r>
            <a:r>
              <a:rPr dirty="0"/>
              <a:t>n</a:t>
            </a:r>
            <a:r>
              <a:rPr spc="-15" dirty="0"/>
              <a:t> </a:t>
            </a:r>
            <a:r>
              <a:rPr spc="-5" dirty="0"/>
              <a:t>Layout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65119" y="1354547"/>
            <a:ext cx="5883910" cy="1935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Verdana"/>
              <a:buChar char="•"/>
              <a:tabLst>
                <a:tab pos="355600" algn="l"/>
              </a:tabLst>
            </a:pPr>
            <a:r>
              <a:rPr sz="1600" spc="-20" dirty="0">
                <a:latin typeface="Verdana"/>
                <a:cs typeface="Verdana"/>
              </a:rPr>
              <a:t>O</a:t>
            </a:r>
            <a:r>
              <a:rPr sz="1600" spc="-5" dirty="0">
                <a:latin typeface="Verdana"/>
                <a:cs typeface="Verdana"/>
              </a:rPr>
              <a:t>f</a:t>
            </a:r>
            <a:r>
              <a:rPr sz="1600" spc="-10" dirty="0">
                <a:latin typeface="Verdana"/>
                <a:cs typeface="Verdana"/>
              </a:rPr>
              <a:t>fic</a:t>
            </a:r>
            <a:r>
              <a:rPr sz="1600" spc="-20" dirty="0">
                <a:latin typeface="Verdana"/>
                <a:cs typeface="Verdana"/>
              </a:rPr>
              <a:t>i</a:t>
            </a:r>
            <a:r>
              <a:rPr sz="1600" spc="-10" dirty="0">
                <a:latin typeface="Verdana"/>
                <a:cs typeface="Verdana"/>
              </a:rPr>
              <a:t>al</a:t>
            </a:r>
            <a:r>
              <a:rPr sz="1600" spc="15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AMA</a:t>
            </a:r>
            <a:r>
              <a:rPr sz="1600" spc="2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Safe</a:t>
            </a:r>
            <a:r>
              <a:rPr sz="1600" spc="-30" dirty="0">
                <a:latin typeface="Verdana"/>
                <a:cs typeface="Verdana"/>
              </a:rPr>
              <a:t>t</a:t>
            </a:r>
            <a:r>
              <a:rPr sz="1600" spc="-10" dirty="0">
                <a:latin typeface="Verdana"/>
                <a:cs typeface="Verdana"/>
              </a:rPr>
              <a:t>y</a:t>
            </a:r>
            <a:r>
              <a:rPr sz="1600" spc="10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C</a:t>
            </a:r>
            <a:r>
              <a:rPr sz="1600" spc="-10" dirty="0">
                <a:latin typeface="Verdana"/>
                <a:cs typeface="Verdana"/>
              </a:rPr>
              <a:t>o</a:t>
            </a:r>
            <a:r>
              <a:rPr sz="1600" spc="-15" dirty="0">
                <a:latin typeface="Verdana"/>
                <a:cs typeface="Verdana"/>
              </a:rPr>
              <a:t>d</a:t>
            </a:r>
            <a:r>
              <a:rPr sz="1600" spc="-10" dirty="0">
                <a:latin typeface="Verdana"/>
                <a:cs typeface="Verdana"/>
              </a:rPr>
              <a:t>e</a:t>
            </a:r>
            <a:r>
              <a:rPr sz="1600" spc="1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is</a:t>
            </a:r>
            <a:r>
              <a:rPr sz="1600" spc="5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t</a:t>
            </a:r>
            <a:r>
              <a:rPr sz="1600" spc="-10" dirty="0">
                <a:latin typeface="Verdana"/>
                <a:cs typeface="Verdana"/>
              </a:rPr>
              <a:t>he g</a:t>
            </a:r>
            <a:r>
              <a:rPr sz="1600" spc="-15" dirty="0">
                <a:latin typeface="Verdana"/>
                <a:cs typeface="Verdana"/>
              </a:rPr>
              <a:t>o</a:t>
            </a:r>
            <a:r>
              <a:rPr sz="1600" spc="-20" dirty="0">
                <a:latin typeface="Verdana"/>
                <a:cs typeface="Verdana"/>
              </a:rPr>
              <a:t>v</a:t>
            </a:r>
            <a:r>
              <a:rPr sz="1600" spc="-10" dirty="0">
                <a:latin typeface="Verdana"/>
                <a:cs typeface="Verdana"/>
              </a:rPr>
              <a:t>ern</a:t>
            </a:r>
            <a:r>
              <a:rPr sz="1600" spc="-15" dirty="0">
                <a:latin typeface="Verdana"/>
                <a:cs typeface="Verdana"/>
              </a:rPr>
              <a:t>i</a:t>
            </a:r>
            <a:r>
              <a:rPr sz="1600" spc="-10" dirty="0">
                <a:latin typeface="Verdana"/>
                <a:cs typeface="Verdana"/>
              </a:rPr>
              <a:t>ng</a:t>
            </a:r>
            <a:r>
              <a:rPr sz="1600" spc="3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fac</a:t>
            </a:r>
            <a:r>
              <a:rPr sz="1600" spc="-20" dirty="0">
                <a:latin typeface="Verdana"/>
                <a:cs typeface="Verdana"/>
              </a:rPr>
              <a:t>t</a:t>
            </a:r>
            <a:r>
              <a:rPr sz="1600" spc="-10" dirty="0">
                <a:latin typeface="Verdana"/>
                <a:cs typeface="Verdana"/>
              </a:rPr>
              <a:t>or</a:t>
            </a:r>
            <a:endParaRPr sz="16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Font typeface="Verdana"/>
              <a:buChar char="•"/>
              <a:tabLst>
                <a:tab pos="355600" algn="l"/>
              </a:tabLst>
            </a:pPr>
            <a:r>
              <a:rPr sz="1600" spc="-25" dirty="0">
                <a:latin typeface="Verdana"/>
                <a:cs typeface="Verdana"/>
              </a:rPr>
              <a:t>N</a:t>
            </a:r>
            <a:r>
              <a:rPr sz="1600" spc="-10" dirty="0">
                <a:latin typeface="Verdana"/>
                <a:cs typeface="Verdana"/>
              </a:rPr>
              <a:t>o</a:t>
            </a:r>
            <a:r>
              <a:rPr sz="1600" spc="10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landi</a:t>
            </a:r>
            <a:r>
              <a:rPr sz="1600" spc="-10" dirty="0">
                <a:latin typeface="Verdana"/>
                <a:cs typeface="Verdana"/>
              </a:rPr>
              <a:t>n</a:t>
            </a:r>
            <a:r>
              <a:rPr sz="1600" spc="-15" dirty="0">
                <a:latin typeface="Verdana"/>
                <a:cs typeface="Verdana"/>
              </a:rPr>
              <a:t>g</a:t>
            </a:r>
            <a:r>
              <a:rPr sz="1600" spc="-10" dirty="0">
                <a:latin typeface="Verdana"/>
                <a:cs typeface="Verdana"/>
              </a:rPr>
              <a:t>s</a:t>
            </a:r>
            <a:r>
              <a:rPr sz="1600" spc="3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or</a:t>
            </a:r>
            <a:r>
              <a:rPr sz="1600" spc="15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t</a:t>
            </a:r>
            <a:r>
              <a:rPr sz="1600" spc="-10" dirty="0">
                <a:latin typeface="Verdana"/>
                <a:cs typeface="Verdana"/>
              </a:rPr>
              <a:t>a</a:t>
            </a:r>
            <a:r>
              <a:rPr sz="1600" spc="-20" dirty="0">
                <a:latin typeface="Verdana"/>
                <a:cs typeface="Verdana"/>
              </a:rPr>
              <a:t>k</a:t>
            </a:r>
            <a:r>
              <a:rPr sz="1600" spc="-10" dirty="0">
                <a:latin typeface="Verdana"/>
                <a:cs typeface="Verdana"/>
              </a:rPr>
              <a:t>eoffs</a:t>
            </a:r>
            <a:r>
              <a:rPr sz="1600" spc="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fr</a:t>
            </a:r>
            <a:r>
              <a:rPr sz="1600" spc="-5" dirty="0">
                <a:latin typeface="Verdana"/>
                <a:cs typeface="Verdana"/>
              </a:rPr>
              <a:t>o</a:t>
            </a:r>
            <a:r>
              <a:rPr sz="1600" spc="-20" dirty="0">
                <a:latin typeface="Verdana"/>
                <a:cs typeface="Verdana"/>
              </a:rPr>
              <a:t>m</a:t>
            </a:r>
            <a:r>
              <a:rPr sz="1600" spc="5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t</a:t>
            </a:r>
            <a:r>
              <a:rPr sz="1600" spc="-10" dirty="0">
                <a:latin typeface="Verdana"/>
                <a:cs typeface="Verdana"/>
              </a:rPr>
              <a:t>he</a:t>
            </a:r>
            <a:r>
              <a:rPr sz="1600" spc="5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t</a:t>
            </a:r>
            <a:r>
              <a:rPr sz="1600" spc="-10" dirty="0">
                <a:latin typeface="Verdana"/>
                <a:cs typeface="Verdana"/>
              </a:rPr>
              <a:t>axi</a:t>
            </a:r>
            <a:r>
              <a:rPr sz="1600" spc="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area</a:t>
            </a:r>
            <a:endParaRPr sz="16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Font typeface="Verdana"/>
              <a:buChar char="•"/>
              <a:tabLst>
                <a:tab pos="355600" algn="l"/>
              </a:tabLst>
            </a:pPr>
            <a:r>
              <a:rPr sz="1600" spc="-15" dirty="0">
                <a:latin typeface="Verdana"/>
                <a:cs typeface="Verdana"/>
              </a:rPr>
              <a:t>Ba</a:t>
            </a:r>
            <a:r>
              <a:rPr sz="1600" spc="-10" dirty="0">
                <a:latin typeface="Verdana"/>
                <a:cs typeface="Verdana"/>
              </a:rPr>
              <a:t>rriers</a:t>
            </a:r>
            <a:r>
              <a:rPr sz="1600" spc="2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de</a:t>
            </a:r>
            <a:r>
              <a:rPr sz="1600" spc="-20" dirty="0">
                <a:latin typeface="Verdana"/>
                <a:cs typeface="Verdana"/>
              </a:rPr>
              <a:t>s</a:t>
            </a:r>
            <a:r>
              <a:rPr sz="1600" spc="-15" dirty="0">
                <a:latin typeface="Verdana"/>
                <a:cs typeface="Verdana"/>
              </a:rPr>
              <a:t>ign</a:t>
            </a:r>
            <a:r>
              <a:rPr sz="1600" spc="-10" dirty="0">
                <a:latin typeface="Verdana"/>
                <a:cs typeface="Verdana"/>
              </a:rPr>
              <a:t>ed</a:t>
            </a:r>
            <a:r>
              <a:rPr sz="1600" spc="30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t</a:t>
            </a:r>
            <a:r>
              <a:rPr sz="1600" spc="-10" dirty="0">
                <a:latin typeface="Verdana"/>
                <a:cs typeface="Verdana"/>
              </a:rPr>
              <a:t>o</a:t>
            </a:r>
            <a:r>
              <a:rPr sz="1600" spc="-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s</a:t>
            </a:r>
            <a:r>
              <a:rPr sz="1600" spc="-20" dirty="0">
                <a:latin typeface="Verdana"/>
                <a:cs typeface="Verdana"/>
              </a:rPr>
              <a:t>t</a:t>
            </a:r>
            <a:r>
              <a:rPr sz="1600" spc="-10" dirty="0">
                <a:latin typeface="Verdana"/>
                <a:cs typeface="Verdana"/>
              </a:rPr>
              <a:t>op</a:t>
            </a:r>
            <a:r>
              <a:rPr sz="1600" spc="10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t</a:t>
            </a:r>
            <a:r>
              <a:rPr sz="1600" spc="-10" dirty="0">
                <a:latin typeface="Verdana"/>
                <a:cs typeface="Verdana"/>
              </a:rPr>
              <a:t>axii</a:t>
            </a:r>
            <a:r>
              <a:rPr sz="1600" spc="-35" dirty="0">
                <a:latin typeface="Verdana"/>
                <a:cs typeface="Verdana"/>
              </a:rPr>
              <a:t>n</a:t>
            </a:r>
            <a:r>
              <a:rPr sz="1600" spc="-10" dirty="0">
                <a:latin typeface="Verdana"/>
                <a:cs typeface="Verdana"/>
              </a:rPr>
              <a:t>g</a:t>
            </a:r>
            <a:r>
              <a:rPr sz="1600" spc="20" dirty="0">
                <a:latin typeface="Verdana"/>
                <a:cs typeface="Verdana"/>
              </a:rPr>
              <a:t> </a:t>
            </a:r>
            <a:r>
              <a:rPr sz="1600" spc="-30" dirty="0">
                <a:latin typeface="Verdana"/>
                <a:cs typeface="Verdana"/>
              </a:rPr>
              <a:t>m</a:t>
            </a:r>
            <a:r>
              <a:rPr sz="1600" spc="-10" dirty="0">
                <a:latin typeface="Verdana"/>
                <a:cs typeface="Verdana"/>
              </a:rPr>
              <a:t>ode</a:t>
            </a:r>
            <a:r>
              <a:rPr sz="1600" spc="-15" dirty="0">
                <a:latin typeface="Verdana"/>
                <a:cs typeface="Verdana"/>
              </a:rPr>
              <a:t>l</a:t>
            </a:r>
            <a:r>
              <a:rPr sz="1600" spc="-10" dirty="0">
                <a:latin typeface="Verdana"/>
                <a:cs typeface="Verdana"/>
              </a:rPr>
              <a:t>s</a:t>
            </a:r>
            <a:r>
              <a:rPr sz="1600" spc="2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from</a:t>
            </a:r>
            <a:r>
              <a:rPr sz="1600" spc="15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v</a:t>
            </a:r>
            <a:r>
              <a:rPr sz="1600" spc="-10" dirty="0">
                <a:latin typeface="Verdana"/>
                <a:cs typeface="Verdana"/>
              </a:rPr>
              <a:t>e</a:t>
            </a:r>
            <a:r>
              <a:rPr sz="1600" spc="-20" dirty="0">
                <a:latin typeface="Verdana"/>
                <a:cs typeface="Verdana"/>
              </a:rPr>
              <a:t>e</a:t>
            </a:r>
            <a:r>
              <a:rPr sz="1600" spc="-10" dirty="0">
                <a:latin typeface="Verdana"/>
                <a:cs typeface="Verdana"/>
              </a:rPr>
              <a:t>ri</a:t>
            </a:r>
            <a:r>
              <a:rPr sz="1600" spc="-25" dirty="0">
                <a:latin typeface="Verdana"/>
                <a:cs typeface="Verdana"/>
              </a:rPr>
              <a:t>n</a:t>
            </a:r>
            <a:r>
              <a:rPr sz="1600" spc="-10" dirty="0">
                <a:latin typeface="Verdana"/>
                <a:cs typeface="Verdana"/>
              </a:rPr>
              <a:t>g</a:t>
            </a:r>
            <a:endParaRPr sz="16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</a:pPr>
            <a:r>
              <a:rPr sz="1600" spc="-15" dirty="0">
                <a:latin typeface="Verdana"/>
                <a:cs typeface="Verdana"/>
              </a:rPr>
              <a:t>in</a:t>
            </a:r>
            <a:r>
              <a:rPr sz="1600" spc="-20" dirty="0">
                <a:latin typeface="Verdana"/>
                <a:cs typeface="Verdana"/>
              </a:rPr>
              <a:t>t</a:t>
            </a:r>
            <a:r>
              <a:rPr sz="1600" spc="-10" dirty="0">
                <a:latin typeface="Verdana"/>
                <a:cs typeface="Verdana"/>
              </a:rPr>
              <a:t>o</a:t>
            </a:r>
            <a:r>
              <a:rPr sz="1600" spc="10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pilo</a:t>
            </a:r>
            <a:r>
              <a:rPr sz="1600" spc="-10" dirty="0">
                <a:latin typeface="Verdana"/>
                <a:cs typeface="Verdana"/>
              </a:rPr>
              <a:t>t</a:t>
            </a:r>
            <a:r>
              <a:rPr sz="1600" spc="-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or</a:t>
            </a:r>
            <a:r>
              <a:rPr sz="1600" spc="1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sp</a:t>
            </a:r>
            <a:r>
              <a:rPr sz="1600" spc="-15" dirty="0">
                <a:latin typeface="Verdana"/>
                <a:cs typeface="Verdana"/>
              </a:rPr>
              <a:t>e</a:t>
            </a:r>
            <a:r>
              <a:rPr sz="1600" spc="-10" dirty="0">
                <a:latin typeface="Verdana"/>
                <a:cs typeface="Verdana"/>
              </a:rPr>
              <a:t>c</a:t>
            </a:r>
            <a:r>
              <a:rPr sz="1600" spc="-20" dirty="0">
                <a:latin typeface="Verdana"/>
                <a:cs typeface="Verdana"/>
              </a:rPr>
              <a:t>t</a:t>
            </a:r>
            <a:r>
              <a:rPr sz="1600" spc="-10" dirty="0">
                <a:latin typeface="Verdana"/>
                <a:cs typeface="Verdana"/>
              </a:rPr>
              <a:t>ator</a:t>
            </a:r>
            <a:r>
              <a:rPr sz="1600" spc="3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pos</a:t>
            </a:r>
            <a:r>
              <a:rPr sz="1600" spc="-20" dirty="0">
                <a:latin typeface="Verdana"/>
                <a:cs typeface="Verdana"/>
              </a:rPr>
              <a:t>i</a:t>
            </a:r>
            <a:r>
              <a:rPr sz="1600" spc="-15" dirty="0">
                <a:latin typeface="Verdana"/>
                <a:cs typeface="Verdana"/>
              </a:rPr>
              <a:t>tions</a:t>
            </a:r>
            <a:endParaRPr sz="16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Font typeface="Verdana"/>
              <a:buChar char="•"/>
              <a:tabLst>
                <a:tab pos="355600" algn="l"/>
              </a:tabLst>
            </a:pPr>
            <a:r>
              <a:rPr sz="1600" spc="-10" dirty="0">
                <a:latin typeface="Verdana"/>
                <a:cs typeface="Verdana"/>
              </a:rPr>
              <a:t>Pi</a:t>
            </a:r>
            <a:r>
              <a:rPr sz="1600" spc="-20" dirty="0">
                <a:latin typeface="Verdana"/>
                <a:cs typeface="Verdana"/>
              </a:rPr>
              <a:t>l</a:t>
            </a:r>
            <a:r>
              <a:rPr sz="1600" spc="-10" dirty="0">
                <a:latin typeface="Verdana"/>
                <a:cs typeface="Verdana"/>
              </a:rPr>
              <a:t>ot</a:t>
            </a:r>
            <a:r>
              <a:rPr sz="1600" spc="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li</a:t>
            </a:r>
            <a:r>
              <a:rPr sz="1600" spc="-25" dirty="0">
                <a:latin typeface="Verdana"/>
                <a:cs typeface="Verdana"/>
              </a:rPr>
              <a:t>n</a:t>
            </a:r>
            <a:r>
              <a:rPr sz="1600" spc="-10" dirty="0">
                <a:latin typeface="Verdana"/>
                <a:cs typeface="Verdana"/>
              </a:rPr>
              <a:t>e</a:t>
            </a:r>
            <a:r>
              <a:rPr sz="1600" spc="1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s</a:t>
            </a:r>
            <a:r>
              <a:rPr sz="1600" spc="-20" dirty="0">
                <a:latin typeface="Verdana"/>
                <a:cs typeface="Verdana"/>
              </a:rPr>
              <a:t>e</a:t>
            </a:r>
            <a:r>
              <a:rPr sz="1600" spc="-10" dirty="0">
                <a:latin typeface="Verdana"/>
                <a:cs typeface="Verdana"/>
              </a:rPr>
              <a:t>t</a:t>
            </a:r>
            <a:r>
              <a:rPr sz="1600" spc="5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bac</a:t>
            </a:r>
            <a:r>
              <a:rPr sz="1600" spc="-10" dirty="0">
                <a:latin typeface="Verdana"/>
                <a:cs typeface="Verdana"/>
              </a:rPr>
              <a:t>k</a:t>
            </a:r>
            <a:r>
              <a:rPr sz="1600" spc="1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fr</a:t>
            </a:r>
            <a:r>
              <a:rPr sz="1600" spc="-5" dirty="0">
                <a:latin typeface="Verdana"/>
                <a:cs typeface="Verdana"/>
              </a:rPr>
              <a:t>o</a:t>
            </a:r>
            <a:r>
              <a:rPr sz="1600" spc="-20" dirty="0">
                <a:latin typeface="Verdana"/>
                <a:cs typeface="Verdana"/>
              </a:rPr>
              <a:t>m</a:t>
            </a:r>
            <a:r>
              <a:rPr sz="1600" spc="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ru</a:t>
            </a:r>
            <a:r>
              <a:rPr sz="1600" spc="-30" dirty="0">
                <a:latin typeface="Verdana"/>
                <a:cs typeface="Verdana"/>
              </a:rPr>
              <a:t>nw</a:t>
            </a:r>
            <a:r>
              <a:rPr sz="1600" spc="-25" dirty="0">
                <a:latin typeface="Verdana"/>
                <a:cs typeface="Verdana"/>
              </a:rPr>
              <a:t>a</a:t>
            </a:r>
            <a:r>
              <a:rPr sz="1600" spc="-10" dirty="0">
                <a:latin typeface="Verdana"/>
                <a:cs typeface="Verdana"/>
              </a:rPr>
              <a:t>y</a:t>
            </a:r>
            <a:r>
              <a:rPr sz="1600" spc="2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edge</a:t>
            </a:r>
            <a:r>
              <a:rPr sz="1600" spc="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for</a:t>
            </a:r>
            <a:r>
              <a:rPr sz="1600" spc="-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safe</a:t>
            </a:r>
            <a:r>
              <a:rPr sz="1600" spc="-25" dirty="0">
                <a:latin typeface="Verdana"/>
                <a:cs typeface="Verdana"/>
              </a:rPr>
              <a:t>t</a:t>
            </a:r>
            <a:r>
              <a:rPr sz="1600" spc="-10" dirty="0">
                <a:latin typeface="Verdana"/>
                <a:cs typeface="Verdana"/>
              </a:rPr>
              <a:t>y</a:t>
            </a:r>
            <a:endParaRPr sz="16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Font typeface="Verdana"/>
              <a:buChar char="•"/>
              <a:tabLst>
                <a:tab pos="355600" algn="l"/>
              </a:tabLst>
            </a:pPr>
            <a:r>
              <a:rPr sz="1600" spc="-10" dirty="0">
                <a:latin typeface="Verdana"/>
                <a:cs typeface="Verdana"/>
              </a:rPr>
              <a:t>Pub</a:t>
            </a:r>
            <a:r>
              <a:rPr sz="1600" spc="-15" dirty="0">
                <a:latin typeface="Verdana"/>
                <a:cs typeface="Verdana"/>
              </a:rPr>
              <a:t>l</a:t>
            </a:r>
            <a:r>
              <a:rPr sz="1600" spc="-10" dirty="0">
                <a:latin typeface="Verdana"/>
                <a:cs typeface="Verdana"/>
              </a:rPr>
              <a:t>ic</a:t>
            </a:r>
            <a:r>
              <a:rPr sz="1600" spc="1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not</a:t>
            </a:r>
            <a:r>
              <a:rPr sz="1600" spc="-20" dirty="0">
                <a:latin typeface="Verdana"/>
                <a:cs typeface="Verdana"/>
              </a:rPr>
              <a:t>i</a:t>
            </a:r>
            <a:r>
              <a:rPr sz="1600" spc="-10" dirty="0">
                <a:latin typeface="Verdana"/>
                <a:cs typeface="Verdana"/>
              </a:rPr>
              <a:t>ce</a:t>
            </a:r>
            <a:r>
              <a:rPr sz="1600" spc="1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s</a:t>
            </a:r>
            <a:r>
              <a:rPr sz="1600" spc="-20" dirty="0">
                <a:latin typeface="Verdana"/>
                <a:cs typeface="Verdana"/>
              </a:rPr>
              <a:t>i</a:t>
            </a:r>
            <a:r>
              <a:rPr sz="1600" spc="-15" dirty="0">
                <a:latin typeface="Verdana"/>
                <a:cs typeface="Verdana"/>
              </a:rPr>
              <a:t>gn</a:t>
            </a:r>
            <a:r>
              <a:rPr sz="1600" spc="-10" dirty="0">
                <a:latin typeface="Verdana"/>
                <a:cs typeface="Verdana"/>
              </a:rPr>
              <a:t>s</a:t>
            </a:r>
            <a:r>
              <a:rPr sz="1600" spc="30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t</a:t>
            </a:r>
            <a:r>
              <a:rPr sz="1600" spc="-10" dirty="0">
                <a:latin typeface="Verdana"/>
                <a:cs typeface="Verdana"/>
              </a:rPr>
              <a:t>o</a:t>
            </a:r>
            <a:r>
              <a:rPr sz="1600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b</a:t>
            </a:r>
            <a:r>
              <a:rPr sz="1600" spc="-10" dirty="0">
                <a:latin typeface="Verdana"/>
                <a:cs typeface="Verdana"/>
              </a:rPr>
              <a:t>e</a:t>
            </a:r>
            <a:r>
              <a:rPr sz="1600" spc="1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pos</a:t>
            </a:r>
            <a:r>
              <a:rPr sz="1600" spc="-20" dirty="0">
                <a:latin typeface="Verdana"/>
                <a:cs typeface="Verdana"/>
              </a:rPr>
              <a:t>t</a:t>
            </a:r>
            <a:r>
              <a:rPr sz="1600" spc="-10" dirty="0">
                <a:latin typeface="Verdana"/>
                <a:cs typeface="Verdana"/>
              </a:rPr>
              <a:t>ed</a:t>
            </a:r>
            <a:endParaRPr sz="16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Font typeface="Verdana"/>
              <a:buChar char="•"/>
              <a:tabLst>
                <a:tab pos="355600" algn="l"/>
              </a:tabLst>
            </a:pPr>
            <a:r>
              <a:rPr sz="1600" spc="-10" dirty="0">
                <a:latin typeface="Verdana"/>
                <a:cs typeface="Verdana"/>
              </a:rPr>
              <a:t>Safe</a:t>
            </a:r>
            <a:r>
              <a:rPr sz="1600" spc="-30" dirty="0">
                <a:latin typeface="Verdana"/>
                <a:cs typeface="Verdana"/>
              </a:rPr>
              <a:t>t</a:t>
            </a:r>
            <a:r>
              <a:rPr sz="1600" spc="-10" dirty="0">
                <a:latin typeface="Verdana"/>
                <a:cs typeface="Verdana"/>
              </a:rPr>
              <a:t>y</a:t>
            </a:r>
            <a:r>
              <a:rPr sz="1600" spc="1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equ</a:t>
            </a:r>
            <a:r>
              <a:rPr sz="1600" spc="-20" dirty="0">
                <a:latin typeface="Verdana"/>
                <a:cs typeface="Verdana"/>
              </a:rPr>
              <a:t>i</a:t>
            </a:r>
            <a:r>
              <a:rPr sz="1600" spc="-15" dirty="0">
                <a:latin typeface="Verdana"/>
                <a:cs typeface="Verdana"/>
              </a:rPr>
              <a:t>pm</a:t>
            </a:r>
            <a:r>
              <a:rPr sz="1600" spc="-20" dirty="0">
                <a:latin typeface="Verdana"/>
                <a:cs typeface="Verdana"/>
              </a:rPr>
              <a:t>e</a:t>
            </a:r>
            <a:r>
              <a:rPr sz="1600" spc="-10" dirty="0">
                <a:latin typeface="Verdana"/>
                <a:cs typeface="Verdana"/>
              </a:rPr>
              <a:t>nt</a:t>
            </a:r>
            <a:r>
              <a:rPr sz="1600" spc="40" dirty="0">
                <a:latin typeface="Verdana"/>
                <a:cs typeface="Verdana"/>
              </a:rPr>
              <a:t> </a:t>
            </a:r>
            <a:r>
              <a:rPr sz="1600" spc="-25" dirty="0">
                <a:latin typeface="Verdana"/>
                <a:cs typeface="Verdana"/>
              </a:rPr>
              <a:t>a</a:t>
            </a:r>
            <a:r>
              <a:rPr sz="1600" spc="-45" dirty="0">
                <a:latin typeface="Verdana"/>
                <a:cs typeface="Verdana"/>
              </a:rPr>
              <a:t>v</a:t>
            </a:r>
            <a:r>
              <a:rPr sz="1600" spc="-10" dirty="0">
                <a:latin typeface="Verdana"/>
                <a:cs typeface="Verdana"/>
              </a:rPr>
              <a:t>ailable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54196" y="3895342"/>
            <a:ext cx="6441948" cy="28773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8431" y="5841490"/>
            <a:ext cx="1427988" cy="894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4291" y="1663793"/>
            <a:ext cx="2233930" cy="2057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21334">
              <a:lnSpc>
                <a:spcPct val="150000"/>
              </a:lnSpc>
            </a:pPr>
            <a:r>
              <a:rPr sz="1600" spc="-10" dirty="0">
                <a:latin typeface="Arial"/>
                <a:cs typeface="Arial"/>
              </a:rPr>
              <a:t>Purpo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 Ba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kground Community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Impa</a:t>
            </a:r>
            <a:r>
              <a:rPr sz="1600" spc="-5" dirty="0">
                <a:latin typeface="Arial"/>
                <a:cs typeface="Arial"/>
              </a:rPr>
              <a:t>ct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Field</a:t>
            </a:r>
            <a:r>
              <a:rPr sz="16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rati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600" b="1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600" b="1" spc="-50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endParaRPr sz="1600">
              <a:latin typeface="Arial"/>
              <a:cs typeface="Arial"/>
            </a:endParaRPr>
          </a:p>
          <a:p>
            <a:pPr marL="12700" marR="1132205">
              <a:lnSpc>
                <a:spcPct val="150000"/>
              </a:lnSpc>
            </a:pPr>
            <a:r>
              <a:rPr sz="1600" spc="-10" dirty="0">
                <a:latin typeface="Arial"/>
                <a:cs typeface="Arial"/>
              </a:rPr>
              <a:t>Fie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Needs Propo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al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58767" y="160020"/>
            <a:ext cx="3521964" cy="963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69490">
              <a:lnSpc>
                <a:spcPct val="100000"/>
              </a:lnSpc>
            </a:pPr>
            <a:r>
              <a:rPr spc="-5" dirty="0"/>
              <a:t>Fiel</a:t>
            </a:r>
            <a:r>
              <a:rPr dirty="0"/>
              <a:t>d</a:t>
            </a:r>
            <a:r>
              <a:rPr spc="-30" dirty="0"/>
              <a:t> </a:t>
            </a:r>
            <a:r>
              <a:rPr dirty="0"/>
              <a:t>Ne</a:t>
            </a:r>
            <a:r>
              <a:rPr spc="-15" dirty="0"/>
              <a:t>e</a:t>
            </a:r>
            <a:r>
              <a:rPr spc="-5" dirty="0"/>
              <a:t>ds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2055" indent="-342900">
              <a:lnSpc>
                <a:spcPct val="100000"/>
              </a:lnSpc>
              <a:buFont typeface="Verdana"/>
              <a:buChar char="•"/>
              <a:tabLst>
                <a:tab pos="1202055" algn="l"/>
              </a:tabLst>
            </a:pPr>
            <a:r>
              <a:rPr spc="-15" dirty="0"/>
              <a:t>2,</a:t>
            </a:r>
            <a:r>
              <a:rPr spc="-10" dirty="0"/>
              <a:t>000’</a:t>
            </a:r>
            <a:r>
              <a:rPr spc="-25" dirty="0"/>
              <a:t> </a:t>
            </a:r>
            <a:r>
              <a:rPr spc="-10" dirty="0"/>
              <a:t>x</a:t>
            </a:r>
            <a:r>
              <a:rPr dirty="0"/>
              <a:t> </a:t>
            </a:r>
            <a:r>
              <a:rPr spc="-10" dirty="0"/>
              <a:t>500’</a:t>
            </a:r>
            <a:r>
              <a:rPr spc="-35" dirty="0"/>
              <a:t> </a:t>
            </a:r>
            <a:r>
              <a:rPr spc="-15" dirty="0"/>
              <a:t>Ov</a:t>
            </a:r>
            <a:r>
              <a:rPr spc="-10" dirty="0"/>
              <a:t>erfly</a:t>
            </a:r>
            <a:r>
              <a:rPr spc="10" dirty="0"/>
              <a:t> </a:t>
            </a:r>
            <a:r>
              <a:rPr spc="-10" dirty="0"/>
              <a:t>Area</a:t>
            </a:r>
            <a:r>
              <a:rPr spc="10" dirty="0"/>
              <a:t> </a:t>
            </a:r>
            <a:r>
              <a:rPr spc="-10" dirty="0"/>
              <a:t>per</a:t>
            </a:r>
            <a:r>
              <a:rPr spc="10" dirty="0"/>
              <a:t> </a:t>
            </a:r>
            <a:r>
              <a:rPr spc="-10" dirty="0"/>
              <a:t>guide</a:t>
            </a:r>
            <a:r>
              <a:rPr spc="-15" dirty="0"/>
              <a:t>l</a:t>
            </a:r>
            <a:r>
              <a:rPr spc="-10" dirty="0"/>
              <a:t>in</a:t>
            </a:r>
            <a:r>
              <a:rPr spc="-20" dirty="0"/>
              <a:t>e</a:t>
            </a:r>
            <a:r>
              <a:rPr spc="-10" dirty="0"/>
              <a:t>s</a:t>
            </a:r>
          </a:p>
          <a:p>
            <a:pPr marL="1202055" indent="-342900">
              <a:lnSpc>
                <a:spcPct val="100000"/>
              </a:lnSpc>
              <a:spcBef>
                <a:spcPts val="380"/>
              </a:spcBef>
              <a:buFont typeface="Verdana"/>
              <a:buChar char="•"/>
              <a:tabLst>
                <a:tab pos="1202055" algn="l"/>
              </a:tabLst>
            </a:pPr>
            <a:r>
              <a:rPr spc="-10" dirty="0"/>
              <a:t>Additional</a:t>
            </a:r>
            <a:r>
              <a:rPr spc="35" dirty="0"/>
              <a:t> </a:t>
            </a:r>
            <a:r>
              <a:rPr spc="-10" dirty="0"/>
              <a:t>250’</a:t>
            </a:r>
            <a:r>
              <a:rPr spc="-25" dirty="0"/>
              <a:t> </a:t>
            </a:r>
            <a:r>
              <a:rPr spc="-10" dirty="0"/>
              <a:t>safe</a:t>
            </a:r>
            <a:r>
              <a:rPr spc="-35" dirty="0"/>
              <a:t>t</a:t>
            </a:r>
            <a:r>
              <a:rPr spc="-10" dirty="0"/>
              <a:t>y</a:t>
            </a:r>
            <a:r>
              <a:rPr spc="10" dirty="0"/>
              <a:t> </a:t>
            </a:r>
            <a:r>
              <a:rPr spc="-20" dirty="0"/>
              <a:t>z</a:t>
            </a:r>
            <a:r>
              <a:rPr spc="-10" dirty="0"/>
              <a:t>one</a:t>
            </a:r>
            <a:r>
              <a:rPr spc="5" dirty="0"/>
              <a:t> </a:t>
            </a:r>
            <a:r>
              <a:rPr spc="-10" dirty="0"/>
              <a:t>is</a:t>
            </a:r>
            <a:r>
              <a:rPr spc="5" dirty="0"/>
              <a:t> </a:t>
            </a:r>
            <a:r>
              <a:rPr spc="-10" dirty="0"/>
              <a:t>de</a:t>
            </a:r>
            <a:r>
              <a:rPr spc="-15" dirty="0"/>
              <a:t>s</a:t>
            </a:r>
            <a:r>
              <a:rPr spc="-5" dirty="0"/>
              <a:t>i</a:t>
            </a:r>
            <a:r>
              <a:rPr spc="-35" dirty="0"/>
              <a:t>r</a:t>
            </a:r>
            <a:r>
              <a:rPr spc="-10" dirty="0"/>
              <a:t>able</a:t>
            </a:r>
          </a:p>
          <a:p>
            <a:pPr marL="1202055" indent="-342900">
              <a:lnSpc>
                <a:spcPct val="100000"/>
              </a:lnSpc>
              <a:spcBef>
                <a:spcPts val="384"/>
              </a:spcBef>
              <a:buFont typeface="Verdana"/>
              <a:buChar char="•"/>
              <a:tabLst>
                <a:tab pos="1202055" algn="l"/>
              </a:tabLst>
            </a:pPr>
            <a:r>
              <a:rPr spc="-20" dirty="0">
                <a:latin typeface="Verdana"/>
                <a:cs typeface="Verdana"/>
              </a:rPr>
              <a:t>F</a:t>
            </a:r>
            <a:r>
              <a:rPr spc="-15" dirty="0">
                <a:latin typeface="Verdana"/>
                <a:cs typeface="Verdana"/>
              </a:rPr>
              <a:t>ligh</a:t>
            </a:r>
            <a:r>
              <a:rPr spc="-10" dirty="0">
                <a:latin typeface="Verdana"/>
                <a:cs typeface="Verdana"/>
              </a:rPr>
              <a:t>t</a:t>
            </a:r>
            <a:r>
              <a:rPr spc="30" dirty="0">
                <a:latin typeface="Verdana"/>
                <a:cs typeface="Verdana"/>
              </a:rPr>
              <a:t> </a:t>
            </a:r>
            <a:r>
              <a:rPr spc="-10" dirty="0">
                <a:latin typeface="Verdana"/>
                <a:cs typeface="Verdana"/>
              </a:rPr>
              <a:t>area</a:t>
            </a:r>
            <a:r>
              <a:rPr spc="-5" dirty="0">
                <a:latin typeface="Verdana"/>
                <a:cs typeface="Verdana"/>
              </a:rPr>
              <a:t> </a:t>
            </a:r>
            <a:r>
              <a:rPr spc="-10" dirty="0">
                <a:latin typeface="Verdana"/>
                <a:cs typeface="Verdana"/>
              </a:rPr>
              <a:t>cl</a:t>
            </a:r>
            <a:r>
              <a:rPr spc="-20" dirty="0">
                <a:latin typeface="Verdana"/>
                <a:cs typeface="Verdana"/>
              </a:rPr>
              <a:t>e</a:t>
            </a:r>
            <a:r>
              <a:rPr spc="-10" dirty="0">
                <a:latin typeface="Verdana"/>
                <a:cs typeface="Verdana"/>
              </a:rPr>
              <a:t>ar</a:t>
            </a:r>
            <a:r>
              <a:rPr spc="25" dirty="0">
                <a:latin typeface="Verdana"/>
                <a:cs typeface="Verdana"/>
              </a:rPr>
              <a:t> </a:t>
            </a:r>
            <a:r>
              <a:rPr spc="-10" dirty="0">
                <a:latin typeface="Verdana"/>
                <a:cs typeface="Verdana"/>
              </a:rPr>
              <a:t>of</a:t>
            </a:r>
            <a:r>
              <a:rPr dirty="0">
                <a:latin typeface="Verdana"/>
                <a:cs typeface="Verdana"/>
              </a:rPr>
              <a:t> </a:t>
            </a:r>
            <a:r>
              <a:rPr spc="-10" dirty="0">
                <a:latin typeface="Verdana"/>
                <a:cs typeface="Verdana"/>
              </a:rPr>
              <a:t>po</a:t>
            </a:r>
            <a:r>
              <a:rPr spc="-15" dirty="0">
                <a:latin typeface="Verdana"/>
                <a:cs typeface="Verdana"/>
              </a:rPr>
              <a:t>t</a:t>
            </a:r>
            <a:r>
              <a:rPr spc="-10" dirty="0">
                <a:latin typeface="Verdana"/>
                <a:cs typeface="Verdana"/>
              </a:rPr>
              <a:t>e</a:t>
            </a:r>
            <a:r>
              <a:rPr spc="-20" dirty="0">
                <a:latin typeface="Verdana"/>
                <a:cs typeface="Verdana"/>
              </a:rPr>
              <a:t>n</a:t>
            </a:r>
            <a:r>
              <a:rPr spc="-15" dirty="0">
                <a:latin typeface="Verdana"/>
                <a:cs typeface="Verdana"/>
              </a:rPr>
              <a:t>t</a:t>
            </a:r>
            <a:r>
              <a:rPr spc="-20" dirty="0">
                <a:latin typeface="Verdana"/>
                <a:cs typeface="Verdana"/>
              </a:rPr>
              <a:t>ia</a:t>
            </a:r>
            <a:r>
              <a:rPr spc="-5" dirty="0">
                <a:latin typeface="Verdana"/>
                <a:cs typeface="Verdana"/>
              </a:rPr>
              <a:t>l</a:t>
            </a:r>
            <a:r>
              <a:rPr spc="40" dirty="0">
                <a:latin typeface="Verdana"/>
                <a:cs typeface="Verdana"/>
              </a:rPr>
              <a:t> </a:t>
            </a:r>
            <a:r>
              <a:rPr spc="-10" dirty="0">
                <a:latin typeface="Verdana"/>
                <a:cs typeface="Verdana"/>
              </a:rPr>
              <a:t>hazards</a:t>
            </a:r>
          </a:p>
          <a:p>
            <a:pPr marL="1202055" indent="-342900">
              <a:lnSpc>
                <a:spcPct val="100000"/>
              </a:lnSpc>
              <a:spcBef>
                <a:spcPts val="384"/>
              </a:spcBef>
              <a:buFont typeface="Verdana"/>
              <a:buChar char="•"/>
              <a:tabLst>
                <a:tab pos="1202055" algn="l"/>
              </a:tabLst>
            </a:pPr>
            <a:r>
              <a:rPr spc="-10" dirty="0">
                <a:latin typeface="Verdana"/>
                <a:cs typeface="Verdana"/>
              </a:rPr>
              <a:t>Al</a:t>
            </a:r>
            <a:r>
              <a:rPr spc="-25" dirty="0">
                <a:latin typeface="Verdana"/>
                <a:cs typeface="Verdana"/>
              </a:rPr>
              <a:t>t</a:t>
            </a:r>
            <a:r>
              <a:rPr spc="-10" dirty="0">
                <a:latin typeface="Verdana"/>
                <a:cs typeface="Verdana"/>
              </a:rPr>
              <a:t>er</a:t>
            </a:r>
            <a:r>
              <a:rPr spc="-25" dirty="0">
                <a:latin typeface="Verdana"/>
                <a:cs typeface="Verdana"/>
              </a:rPr>
              <a:t>n</a:t>
            </a:r>
            <a:r>
              <a:rPr spc="-10" dirty="0">
                <a:latin typeface="Verdana"/>
                <a:cs typeface="Verdana"/>
              </a:rPr>
              <a:t>a</a:t>
            </a:r>
            <a:r>
              <a:rPr spc="-20" dirty="0">
                <a:latin typeface="Verdana"/>
                <a:cs typeface="Verdana"/>
              </a:rPr>
              <a:t>t</a:t>
            </a:r>
            <a:r>
              <a:rPr spc="-10" dirty="0">
                <a:latin typeface="Verdana"/>
                <a:cs typeface="Verdana"/>
              </a:rPr>
              <a:t>e</a:t>
            </a:r>
            <a:r>
              <a:rPr spc="15" dirty="0">
                <a:latin typeface="Verdana"/>
                <a:cs typeface="Verdana"/>
              </a:rPr>
              <a:t> </a:t>
            </a:r>
            <a:r>
              <a:rPr spc="-10" dirty="0">
                <a:latin typeface="Verdana"/>
                <a:cs typeface="Verdana"/>
              </a:rPr>
              <a:t>s</a:t>
            </a:r>
            <a:r>
              <a:rPr spc="-20" dirty="0">
                <a:latin typeface="Verdana"/>
                <a:cs typeface="Verdana"/>
              </a:rPr>
              <a:t>it</a:t>
            </a:r>
            <a:r>
              <a:rPr spc="-10" dirty="0">
                <a:latin typeface="Verdana"/>
                <a:cs typeface="Verdana"/>
              </a:rPr>
              <a:t>e</a:t>
            </a:r>
            <a:r>
              <a:rPr spc="15" dirty="0">
                <a:latin typeface="Verdana"/>
                <a:cs typeface="Verdana"/>
              </a:rPr>
              <a:t> </a:t>
            </a:r>
            <a:r>
              <a:rPr spc="-10" dirty="0">
                <a:latin typeface="Verdana"/>
                <a:cs typeface="Verdana"/>
              </a:rPr>
              <a:t>l</a:t>
            </a:r>
            <a:r>
              <a:rPr spc="-30" dirty="0">
                <a:latin typeface="Verdana"/>
                <a:cs typeface="Verdana"/>
              </a:rPr>
              <a:t>a</a:t>
            </a:r>
            <a:r>
              <a:rPr spc="-20" dirty="0">
                <a:latin typeface="Verdana"/>
                <a:cs typeface="Verdana"/>
              </a:rPr>
              <a:t>y</a:t>
            </a:r>
            <a:r>
              <a:rPr spc="-10" dirty="0">
                <a:latin typeface="Verdana"/>
                <a:cs typeface="Verdana"/>
              </a:rPr>
              <a:t>ou</a:t>
            </a:r>
            <a:r>
              <a:rPr spc="-20" dirty="0">
                <a:latin typeface="Verdana"/>
                <a:cs typeface="Verdana"/>
              </a:rPr>
              <a:t>t</a:t>
            </a:r>
            <a:r>
              <a:rPr spc="-10" dirty="0">
                <a:latin typeface="Verdana"/>
                <a:cs typeface="Verdana"/>
              </a:rPr>
              <a:t>s</a:t>
            </a:r>
            <a:r>
              <a:rPr spc="15" dirty="0">
                <a:latin typeface="Verdana"/>
                <a:cs typeface="Verdana"/>
              </a:rPr>
              <a:t> </a:t>
            </a:r>
            <a:r>
              <a:rPr spc="-20" dirty="0">
                <a:latin typeface="Verdana"/>
                <a:cs typeface="Verdana"/>
              </a:rPr>
              <a:t>(</a:t>
            </a:r>
            <a:r>
              <a:rPr spc="-10" dirty="0">
                <a:latin typeface="Verdana"/>
                <a:cs typeface="Verdana"/>
              </a:rPr>
              <a:t>pa</a:t>
            </a:r>
            <a:r>
              <a:rPr spc="-35" dirty="0">
                <a:latin typeface="Verdana"/>
                <a:cs typeface="Verdana"/>
              </a:rPr>
              <a:t>r</a:t>
            </a:r>
            <a:r>
              <a:rPr spc="-10" dirty="0">
                <a:latin typeface="Verdana"/>
                <a:cs typeface="Verdana"/>
              </a:rPr>
              <a:t>al</a:t>
            </a:r>
            <a:r>
              <a:rPr spc="-20" dirty="0">
                <a:latin typeface="Verdana"/>
                <a:cs typeface="Verdana"/>
              </a:rPr>
              <a:t>l</a:t>
            </a:r>
            <a:r>
              <a:rPr spc="-10" dirty="0">
                <a:latin typeface="Verdana"/>
                <a:cs typeface="Verdana"/>
              </a:rPr>
              <a:t>el</a:t>
            </a:r>
            <a:r>
              <a:rPr spc="10" dirty="0">
                <a:latin typeface="Verdana"/>
                <a:cs typeface="Verdana"/>
              </a:rPr>
              <a:t> </a:t>
            </a:r>
            <a:r>
              <a:rPr spc="-10" dirty="0">
                <a:latin typeface="Verdana"/>
                <a:cs typeface="Verdana"/>
              </a:rPr>
              <a:t>ru</a:t>
            </a:r>
            <a:r>
              <a:rPr spc="-35" dirty="0">
                <a:latin typeface="Verdana"/>
                <a:cs typeface="Verdana"/>
              </a:rPr>
              <a:t>n</a:t>
            </a:r>
            <a:r>
              <a:rPr spc="-30" dirty="0">
                <a:latin typeface="Verdana"/>
                <a:cs typeface="Verdana"/>
              </a:rPr>
              <a:t>w</a:t>
            </a:r>
            <a:r>
              <a:rPr spc="-25" dirty="0">
                <a:latin typeface="Verdana"/>
                <a:cs typeface="Verdana"/>
              </a:rPr>
              <a:t>a</a:t>
            </a:r>
            <a:r>
              <a:rPr spc="-10" dirty="0">
                <a:latin typeface="Verdana"/>
                <a:cs typeface="Verdana"/>
              </a:rPr>
              <a:t>ys,</a:t>
            </a:r>
            <a:r>
              <a:rPr spc="35" dirty="0">
                <a:latin typeface="Verdana"/>
                <a:cs typeface="Verdana"/>
              </a:rPr>
              <a:t> </a:t>
            </a:r>
            <a:r>
              <a:rPr spc="-10" dirty="0">
                <a:latin typeface="Verdana"/>
                <a:cs typeface="Verdana"/>
              </a:rPr>
              <a:t>cro</a:t>
            </a:r>
            <a:r>
              <a:rPr spc="-20" dirty="0">
                <a:latin typeface="Verdana"/>
                <a:cs typeface="Verdana"/>
              </a:rPr>
              <a:t>s</a:t>
            </a:r>
            <a:r>
              <a:rPr spc="-10" dirty="0">
                <a:latin typeface="Verdana"/>
                <a:cs typeface="Verdana"/>
              </a:rPr>
              <a:t>s</a:t>
            </a:r>
            <a:r>
              <a:rPr spc="25" dirty="0">
                <a:latin typeface="Verdana"/>
                <a:cs typeface="Verdana"/>
              </a:rPr>
              <a:t> </a:t>
            </a:r>
            <a:r>
              <a:rPr spc="-10" dirty="0">
                <a:latin typeface="Verdana"/>
                <a:cs typeface="Verdana"/>
              </a:rPr>
              <a:t>ru</a:t>
            </a:r>
            <a:r>
              <a:rPr spc="-35" dirty="0">
                <a:latin typeface="Verdana"/>
                <a:cs typeface="Verdana"/>
              </a:rPr>
              <a:t>n</a:t>
            </a:r>
            <a:r>
              <a:rPr spc="-30" dirty="0">
                <a:latin typeface="Verdana"/>
                <a:cs typeface="Verdana"/>
              </a:rPr>
              <a:t>w</a:t>
            </a:r>
            <a:r>
              <a:rPr spc="-25" dirty="0">
                <a:latin typeface="Verdana"/>
                <a:cs typeface="Verdana"/>
              </a:rPr>
              <a:t>a</a:t>
            </a:r>
            <a:r>
              <a:rPr spc="-10" dirty="0">
                <a:latin typeface="Verdana"/>
                <a:cs typeface="Verdana"/>
              </a:rPr>
              <a:t>ys,</a:t>
            </a:r>
          </a:p>
          <a:p>
            <a:pPr marL="1202055">
              <a:lnSpc>
                <a:spcPct val="100000"/>
              </a:lnSpc>
            </a:pPr>
            <a:r>
              <a:rPr spc="-10" dirty="0">
                <a:latin typeface="Verdana"/>
                <a:cs typeface="Verdana"/>
              </a:rPr>
              <a:t>e</a:t>
            </a:r>
            <a:r>
              <a:rPr spc="-20" dirty="0">
                <a:latin typeface="Verdana"/>
                <a:cs typeface="Verdana"/>
              </a:rPr>
              <a:t>t</a:t>
            </a:r>
            <a:r>
              <a:rPr spc="-10" dirty="0">
                <a:latin typeface="Verdana"/>
                <a:cs typeface="Verdana"/>
              </a:rPr>
              <a:t>c</a:t>
            </a:r>
            <a:r>
              <a:rPr spc="-20" dirty="0">
                <a:latin typeface="Verdana"/>
                <a:cs typeface="Verdana"/>
              </a:rPr>
              <a:t>.</a:t>
            </a:r>
            <a:r>
              <a:rPr spc="-10" dirty="0">
                <a:latin typeface="Verdana"/>
                <a:cs typeface="Verdana"/>
              </a:rPr>
              <a:t>)</a:t>
            </a:r>
            <a:r>
              <a:rPr spc="15" dirty="0">
                <a:latin typeface="Verdana"/>
                <a:cs typeface="Verdana"/>
              </a:rPr>
              <a:t> </a:t>
            </a:r>
            <a:r>
              <a:rPr spc="-10" dirty="0">
                <a:latin typeface="Verdana"/>
                <a:cs typeface="Verdana"/>
              </a:rPr>
              <a:t>are</a:t>
            </a:r>
            <a:r>
              <a:rPr spc="10" dirty="0">
                <a:latin typeface="Verdana"/>
                <a:cs typeface="Verdana"/>
              </a:rPr>
              <a:t> </a:t>
            </a:r>
            <a:r>
              <a:rPr spc="-10" dirty="0">
                <a:latin typeface="Verdana"/>
                <a:cs typeface="Verdana"/>
              </a:rPr>
              <a:t>pos</a:t>
            </a:r>
            <a:r>
              <a:rPr spc="-20" dirty="0">
                <a:latin typeface="Verdana"/>
                <a:cs typeface="Verdana"/>
              </a:rPr>
              <a:t>s</a:t>
            </a:r>
            <a:r>
              <a:rPr spc="-15" dirty="0">
                <a:latin typeface="Verdana"/>
                <a:cs typeface="Verdana"/>
              </a:rPr>
              <a:t>ible</a:t>
            </a:r>
            <a:r>
              <a:rPr spc="-10" dirty="0">
                <a:latin typeface="Verdana"/>
                <a:cs typeface="Verdana"/>
              </a:rPr>
              <a:t>.</a:t>
            </a:r>
          </a:p>
          <a:p>
            <a:pPr marL="1202055" indent="-342900">
              <a:lnSpc>
                <a:spcPct val="100000"/>
              </a:lnSpc>
              <a:spcBef>
                <a:spcPts val="384"/>
              </a:spcBef>
              <a:buFont typeface="Verdana"/>
              <a:buChar char="•"/>
              <a:tabLst>
                <a:tab pos="1202055" algn="l"/>
              </a:tabLst>
            </a:pPr>
            <a:r>
              <a:rPr spc="-15" dirty="0">
                <a:latin typeface="Verdana"/>
                <a:cs typeface="Verdana"/>
              </a:rPr>
              <a:t>43</a:t>
            </a:r>
            <a:r>
              <a:rPr spc="-10" dirty="0">
                <a:latin typeface="Verdana"/>
                <a:cs typeface="Verdana"/>
              </a:rPr>
              <a:t> acres</a:t>
            </a:r>
            <a:r>
              <a:rPr spc="15" dirty="0">
                <a:latin typeface="Verdana"/>
                <a:cs typeface="Verdana"/>
              </a:rPr>
              <a:t> </a:t>
            </a:r>
            <a:r>
              <a:rPr spc="-10" dirty="0">
                <a:latin typeface="Verdana"/>
                <a:cs typeface="Verdana"/>
              </a:rPr>
              <a:t>of</a:t>
            </a:r>
            <a:r>
              <a:rPr dirty="0">
                <a:latin typeface="Verdana"/>
                <a:cs typeface="Verdana"/>
              </a:rPr>
              <a:t> </a:t>
            </a:r>
            <a:r>
              <a:rPr spc="-20" dirty="0">
                <a:latin typeface="Verdana"/>
                <a:cs typeface="Verdana"/>
              </a:rPr>
              <a:t>ov</a:t>
            </a:r>
            <a:r>
              <a:rPr spc="-10" dirty="0">
                <a:latin typeface="Verdana"/>
                <a:cs typeface="Verdana"/>
              </a:rPr>
              <a:t>erfly</a:t>
            </a:r>
            <a:r>
              <a:rPr spc="5" dirty="0">
                <a:latin typeface="Verdana"/>
                <a:cs typeface="Verdana"/>
              </a:rPr>
              <a:t> </a:t>
            </a:r>
            <a:r>
              <a:rPr spc="-10" dirty="0">
                <a:latin typeface="Verdana"/>
                <a:cs typeface="Verdana"/>
              </a:rPr>
              <a:t>area</a:t>
            </a:r>
            <a:r>
              <a:rPr spc="5" dirty="0">
                <a:latin typeface="Verdana"/>
                <a:cs typeface="Verdana"/>
              </a:rPr>
              <a:t> </a:t>
            </a:r>
            <a:r>
              <a:rPr spc="-10" dirty="0">
                <a:latin typeface="Verdana"/>
                <a:cs typeface="Verdana"/>
              </a:rPr>
              <a:t>de</a:t>
            </a:r>
            <a:r>
              <a:rPr spc="-15" dirty="0">
                <a:latin typeface="Verdana"/>
                <a:cs typeface="Verdana"/>
              </a:rPr>
              <a:t>sired</a:t>
            </a:r>
          </a:p>
        </p:txBody>
      </p:sp>
      <p:sp>
        <p:nvSpPr>
          <p:cNvPr id="5" name="object 5"/>
          <p:cNvSpPr/>
          <p:nvPr/>
        </p:nvSpPr>
        <p:spPr>
          <a:xfrm>
            <a:off x="3378708" y="3883152"/>
            <a:ext cx="7985759" cy="2692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8431" y="5841490"/>
            <a:ext cx="1427988" cy="894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4291" y="1663793"/>
            <a:ext cx="2076450" cy="2057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63855">
              <a:lnSpc>
                <a:spcPct val="150000"/>
              </a:lnSpc>
            </a:pPr>
            <a:r>
              <a:rPr sz="1600" spc="-10" dirty="0">
                <a:latin typeface="Arial"/>
                <a:cs typeface="Arial"/>
              </a:rPr>
              <a:t>Purpo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 Ba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kground Community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Impa</a:t>
            </a:r>
            <a:r>
              <a:rPr sz="1600" spc="-5" dirty="0">
                <a:latin typeface="Arial"/>
                <a:cs typeface="Arial"/>
              </a:rPr>
              <a:t>ct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spc="-10" dirty="0">
                <a:latin typeface="Arial"/>
                <a:cs typeface="Arial"/>
              </a:rPr>
              <a:t>Field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O</a:t>
            </a:r>
            <a:r>
              <a:rPr sz="1600" spc="-10" dirty="0">
                <a:latin typeface="Arial"/>
                <a:cs typeface="Arial"/>
              </a:rPr>
              <a:t>pe</a:t>
            </a:r>
            <a:r>
              <a:rPr sz="1600" spc="-20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ation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La</a:t>
            </a:r>
            <a:r>
              <a:rPr sz="1600" spc="-35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out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Field</a:t>
            </a:r>
            <a:r>
              <a:rPr sz="16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Needs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spc="-10" dirty="0">
                <a:latin typeface="Arial"/>
                <a:cs typeface="Arial"/>
              </a:rPr>
              <a:t>Propo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al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21479" y="160020"/>
            <a:ext cx="2795016" cy="963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32710">
              <a:lnSpc>
                <a:spcPct val="100000"/>
              </a:lnSpc>
            </a:pPr>
            <a:r>
              <a:rPr dirty="0"/>
              <a:t>Propos</a:t>
            </a:r>
            <a:r>
              <a:rPr spc="-15" dirty="0"/>
              <a:t>a</a:t>
            </a:r>
            <a:r>
              <a:rPr dirty="0"/>
              <a:t>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4291" y="1663793"/>
            <a:ext cx="2076450" cy="2057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972185">
              <a:lnSpc>
                <a:spcPct val="150000"/>
              </a:lnSpc>
            </a:pPr>
            <a:r>
              <a:rPr sz="1600" spc="-10" dirty="0">
                <a:latin typeface="Arial"/>
                <a:cs typeface="Arial"/>
              </a:rPr>
              <a:t>Purpo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 Ba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kground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50000"/>
              </a:lnSpc>
            </a:pPr>
            <a:r>
              <a:rPr sz="1600" spc="-10" dirty="0">
                <a:latin typeface="Arial"/>
                <a:cs typeface="Arial"/>
              </a:rPr>
              <a:t>Fie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O</a:t>
            </a:r>
            <a:r>
              <a:rPr sz="1600" spc="-10" dirty="0">
                <a:latin typeface="Arial"/>
                <a:cs typeface="Arial"/>
              </a:rPr>
              <a:t>peration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La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out Field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Needs Community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Impa</a:t>
            </a:r>
            <a:r>
              <a:rPr sz="1600" spc="-5" dirty="0">
                <a:latin typeface="Arial"/>
                <a:cs typeface="Arial"/>
              </a:rPr>
              <a:t>ct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Pro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osal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8431" y="5841490"/>
            <a:ext cx="1427988" cy="894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161538" y="1735398"/>
            <a:ext cx="5612765" cy="63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400" spc="-5" dirty="0">
                <a:latin typeface="Verdana"/>
                <a:cs typeface="Verdana"/>
              </a:rPr>
              <a:t>G</a:t>
            </a:r>
            <a:r>
              <a:rPr sz="1400" spc="5" dirty="0">
                <a:latin typeface="Verdana"/>
                <a:cs typeface="Verdana"/>
              </a:rPr>
              <a:t>M</a:t>
            </a:r>
            <a:r>
              <a:rPr sz="1400" dirty="0">
                <a:latin typeface="Verdana"/>
                <a:cs typeface="Verdana"/>
              </a:rPr>
              <a:t>A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wou</a:t>
            </a:r>
            <a:r>
              <a:rPr sz="1400" spc="10" dirty="0">
                <a:latin typeface="Verdana"/>
                <a:cs typeface="Verdana"/>
              </a:rPr>
              <a:t>l</a:t>
            </a:r>
            <a:r>
              <a:rPr sz="1400" dirty="0">
                <a:latin typeface="Verdana"/>
                <a:cs typeface="Verdana"/>
              </a:rPr>
              <a:t>d</a:t>
            </a:r>
            <a:r>
              <a:rPr sz="1400" spc="-1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wor</a:t>
            </a:r>
            <a:r>
              <a:rPr sz="1400" dirty="0">
                <a:latin typeface="Verdana"/>
                <a:cs typeface="Verdana"/>
              </a:rPr>
              <a:t>k</a:t>
            </a:r>
            <a:r>
              <a:rPr sz="1400" spc="-1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w</a:t>
            </a:r>
            <a:r>
              <a:rPr sz="1400" spc="10" dirty="0">
                <a:latin typeface="Verdana"/>
                <a:cs typeface="Verdana"/>
              </a:rPr>
              <a:t>i</a:t>
            </a:r>
            <a:r>
              <a:rPr sz="1400" spc="-5" dirty="0">
                <a:latin typeface="Verdana"/>
                <a:cs typeface="Verdana"/>
              </a:rPr>
              <a:t>t</a:t>
            </a:r>
            <a:r>
              <a:rPr sz="1400" dirty="0">
                <a:latin typeface="Verdana"/>
                <a:cs typeface="Verdana"/>
              </a:rPr>
              <a:t>h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th</a:t>
            </a:r>
            <a:r>
              <a:rPr sz="1400" dirty="0">
                <a:latin typeface="Verdana"/>
                <a:cs typeface="Verdana"/>
              </a:rPr>
              <a:t>e g</a:t>
            </a:r>
            <a:r>
              <a:rPr sz="1400" spc="-15" dirty="0">
                <a:latin typeface="Verdana"/>
                <a:cs typeface="Verdana"/>
              </a:rPr>
              <a:t>o</a:t>
            </a:r>
            <a:r>
              <a:rPr sz="1400" spc="-20" dirty="0">
                <a:latin typeface="Verdana"/>
                <a:cs typeface="Verdana"/>
              </a:rPr>
              <a:t>v</a:t>
            </a:r>
            <a:r>
              <a:rPr sz="1400" dirty="0">
                <a:latin typeface="Verdana"/>
                <a:cs typeface="Verdana"/>
              </a:rPr>
              <a:t>ern</a:t>
            </a:r>
            <a:r>
              <a:rPr sz="1400" spc="10" dirty="0">
                <a:latin typeface="Verdana"/>
                <a:cs typeface="Verdana"/>
              </a:rPr>
              <a:t>i</a:t>
            </a:r>
            <a:r>
              <a:rPr sz="1400" dirty="0">
                <a:latin typeface="Verdana"/>
                <a:cs typeface="Verdana"/>
              </a:rPr>
              <a:t>ng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agency/la</a:t>
            </a:r>
            <a:r>
              <a:rPr sz="1400" spc="-5" dirty="0">
                <a:latin typeface="Verdana"/>
                <a:cs typeface="Verdana"/>
              </a:rPr>
              <a:t>n</a:t>
            </a:r>
            <a:r>
              <a:rPr sz="1400" dirty="0">
                <a:latin typeface="Verdana"/>
                <a:cs typeface="Verdana"/>
              </a:rPr>
              <a:t>d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owner</a:t>
            </a:r>
            <a:r>
              <a:rPr sz="1400" spc="-1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to </a:t>
            </a:r>
            <a:r>
              <a:rPr sz="1400" dirty="0">
                <a:latin typeface="Verdana"/>
                <a:cs typeface="Verdana"/>
              </a:rPr>
              <a:t>de</a:t>
            </a:r>
            <a:r>
              <a:rPr sz="1400" spc="-20" dirty="0">
                <a:latin typeface="Verdana"/>
                <a:cs typeface="Verdana"/>
              </a:rPr>
              <a:t>v</a:t>
            </a:r>
            <a:r>
              <a:rPr sz="1400" dirty="0">
                <a:latin typeface="Verdana"/>
                <a:cs typeface="Verdana"/>
              </a:rPr>
              <a:t>e</a:t>
            </a:r>
            <a:r>
              <a:rPr sz="1400" spc="10" dirty="0">
                <a:latin typeface="Verdana"/>
                <a:cs typeface="Verdana"/>
              </a:rPr>
              <a:t>l</a:t>
            </a:r>
            <a:r>
              <a:rPr sz="1400" dirty="0">
                <a:latin typeface="Verdana"/>
                <a:cs typeface="Verdana"/>
              </a:rPr>
              <a:t>op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</a:t>
            </a:r>
            <a:r>
              <a:rPr sz="1400" spc="5" dirty="0">
                <a:latin typeface="Verdana"/>
                <a:cs typeface="Verdana"/>
              </a:rPr>
              <a:t>i</a:t>
            </a:r>
            <a:r>
              <a:rPr sz="1400" spc="-5" dirty="0">
                <a:latin typeface="Verdana"/>
                <a:cs typeface="Verdana"/>
              </a:rPr>
              <a:t>t</a:t>
            </a:r>
            <a:r>
              <a:rPr sz="1400" dirty="0">
                <a:latin typeface="Verdana"/>
                <a:cs typeface="Verdana"/>
              </a:rPr>
              <a:t>e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p</a:t>
            </a:r>
            <a:r>
              <a:rPr sz="1400" spc="10" dirty="0">
                <a:latin typeface="Verdana"/>
                <a:cs typeface="Verdana"/>
              </a:rPr>
              <a:t>l</a:t>
            </a:r>
            <a:r>
              <a:rPr sz="1400" dirty="0">
                <a:latin typeface="Verdana"/>
                <a:cs typeface="Verdana"/>
              </a:rPr>
              <a:t>a</a:t>
            </a:r>
            <a:r>
              <a:rPr sz="1400" spc="-5" dirty="0">
                <a:latin typeface="Verdana"/>
                <a:cs typeface="Verdana"/>
              </a:rPr>
              <a:t>n</a:t>
            </a:r>
            <a:r>
              <a:rPr sz="1400" dirty="0">
                <a:latin typeface="Verdana"/>
                <a:cs typeface="Verdana"/>
              </a:rPr>
              <a:t>,</a:t>
            </a:r>
            <a:r>
              <a:rPr sz="1400" spc="-1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base</a:t>
            </a:r>
            <a:r>
              <a:rPr sz="1400" dirty="0">
                <a:latin typeface="Verdana"/>
                <a:cs typeface="Verdana"/>
              </a:rPr>
              <a:t>d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on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th</a:t>
            </a:r>
            <a:r>
              <a:rPr sz="1400" dirty="0">
                <a:latin typeface="Verdana"/>
                <a:cs typeface="Verdana"/>
              </a:rPr>
              <a:t>e </a:t>
            </a:r>
            <a:r>
              <a:rPr sz="1400" spc="-20" dirty="0">
                <a:latin typeface="Verdana"/>
                <a:cs typeface="Verdana"/>
              </a:rPr>
              <a:t>a</a:t>
            </a:r>
            <a:r>
              <a:rPr sz="1400" spc="-30" dirty="0">
                <a:latin typeface="Verdana"/>
                <a:cs typeface="Verdana"/>
              </a:rPr>
              <a:t>v</a:t>
            </a:r>
            <a:r>
              <a:rPr sz="1400" dirty="0">
                <a:latin typeface="Verdana"/>
                <a:cs typeface="Verdana"/>
              </a:rPr>
              <a:t>a</a:t>
            </a:r>
            <a:r>
              <a:rPr sz="1400" spc="5" dirty="0">
                <a:latin typeface="Verdana"/>
                <a:cs typeface="Verdana"/>
              </a:rPr>
              <a:t>il</a:t>
            </a:r>
            <a:r>
              <a:rPr sz="1400" dirty="0">
                <a:latin typeface="Verdana"/>
                <a:cs typeface="Verdana"/>
              </a:rPr>
              <a:t>able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5" dirty="0">
                <a:latin typeface="Verdana"/>
                <a:cs typeface="Verdana"/>
              </a:rPr>
              <a:t>l</a:t>
            </a:r>
            <a:r>
              <a:rPr sz="1400" dirty="0">
                <a:latin typeface="Verdana"/>
                <a:cs typeface="Verdana"/>
              </a:rPr>
              <a:t>a</a:t>
            </a:r>
            <a:r>
              <a:rPr sz="1400" spc="-5" dirty="0">
                <a:latin typeface="Verdana"/>
                <a:cs typeface="Verdana"/>
              </a:rPr>
              <a:t>n</a:t>
            </a:r>
            <a:r>
              <a:rPr sz="1400" dirty="0">
                <a:latin typeface="Verdana"/>
                <a:cs typeface="Verdana"/>
              </a:rPr>
              <a:t>d,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spc="5" dirty="0">
                <a:latin typeface="Verdana"/>
                <a:cs typeface="Verdana"/>
              </a:rPr>
              <a:t>i</a:t>
            </a:r>
            <a:r>
              <a:rPr sz="1400" spc="-5" dirty="0">
                <a:latin typeface="Verdana"/>
                <a:cs typeface="Verdana"/>
              </a:rPr>
              <a:t>t</a:t>
            </a:r>
            <a:r>
              <a:rPr sz="1400" dirty="0">
                <a:latin typeface="Verdana"/>
                <a:cs typeface="Verdana"/>
              </a:rPr>
              <a:t>s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</a:t>
            </a:r>
            <a:r>
              <a:rPr sz="1400" spc="5" dirty="0">
                <a:latin typeface="Verdana"/>
                <a:cs typeface="Verdana"/>
              </a:rPr>
              <a:t>i</a:t>
            </a:r>
            <a:r>
              <a:rPr sz="1400" spc="-20" dirty="0">
                <a:latin typeface="Verdana"/>
                <a:cs typeface="Verdana"/>
              </a:rPr>
              <a:t>z</a:t>
            </a:r>
            <a:r>
              <a:rPr sz="1400" dirty="0">
                <a:latin typeface="Verdana"/>
                <a:cs typeface="Verdana"/>
              </a:rPr>
              <a:t>e, shape,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</a:t>
            </a:r>
            <a:r>
              <a:rPr sz="1400" spc="-5" dirty="0">
                <a:latin typeface="Verdana"/>
                <a:cs typeface="Verdana"/>
              </a:rPr>
              <a:t>n</a:t>
            </a:r>
            <a:r>
              <a:rPr sz="1400" dirty="0">
                <a:latin typeface="Verdana"/>
                <a:cs typeface="Verdana"/>
              </a:rPr>
              <a:t>d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surround</a:t>
            </a:r>
            <a:r>
              <a:rPr sz="1400" spc="10" dirty="0">
                <a:latin typeface="Verdana"/>
                <a:cs typeface="Verdana"/>
              </a:rPr>
              <a:t>i</a:t>
            </a:r>
            <a:r>
              <a:rPr sz="1400" dirty="0">
                <a:latin typeface="Verdana"/>
                <a:cs typeface="Verdana"/>
              </a:rPr>
              <a:t>ngs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61538" y="2588838"/>
            <a:ext cx="5611495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400" spc="-5" dirty="0">
                <a:latin typeface="Verdana"/>
                <a:cs typeface="Verdana"/>
              </a:rPr>
              <a:t>G</a:t>
            </a:r>
            <a:r>
              <a:rPr sz="1400" spc="5" dirty="0">
                <a:latin typeface="Verdana"/>
                <a:cs typeface="Verdana"/>
              </a:rPr>
              <a:t>M</a:t>
            </a:r>
            <a:r>
              <a:rPr sz="1400" dirty="0">
                <a:latin typeface="Verdana"/>
                <a:cs typeface="Verdana"/>
              </a:rPr>
              <a:t>A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wou</a:t>
            </a:r>
            <a:r>
              <a:rPr sz="1400" spc="10" dirty="0">
                <a:latin typeface="Verdana"/>
                <a:cs typeface="Verdana"/>
              </a:rPr>
              <a:t>l</a:t>
            </a:r>
            <a:r>
              <a:rPr sz="1400" dirty="0">
                <a:latin typeface="Verdana"/>
                <a:cs typeface="Verdana"/>
              </a:rPr>
              <a:t>d</a:t>
            </a:r>
            <a:r>
              <a:rPr sz="1400" spc="-1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be</a:t>
            </a:r>
            <a:r>
              <a:rPr sz="1400" spc="-1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</a:t>
            </a:r>
            <a:r>
              <a:rPr sz="1400" spc="5" dirty="0">
                <a:latin typeface="Verdana"/>
                <a:cs typeface="Verdana"/>
              </a:rPr>
              <a:t>ll</a:t>
            </a:r>
            <a:r>
              <a:rPr sz="1400" dirty="0">
                <a:latin typeface="Verdana"/>
                <a:cs typeface="Verdana"/>
              </a:rPr>
              <a:t>ow</a:t>
            </a:r>
            <a:r>
              <a:rPr sz="1400" spc="5" dirty="0">
                <a:latin typeface="Verdana"/>
                <a:cs typeface="Verdana"/>
              </a:rPr>
              <a:t>e</a:t>
            </a:r>
            <a:r>
              <a:rPr sz="1400" dirty="0">
                <a:latin typeface="Verdana"/>
                <a:cs typeface="Verdana"/>
              </a:rPr>
              <a:t>d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t</a:t>
            </a:r>
            <a:r>
              <a:rPr sz="1400" dirty="0">
                <a:latin typeface="Verdana"/>
                <a:cs typeface="Verdana"/>
              </a:rPr>
              <a:t>o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ma</a:t>
            </a:r>
            <a:r>
              <a:rPr sz="1400" spc="-20" dirty="0">
                <a:latin typeface="Verdana"/>
                <a:cs typeface="Verdana"/>
              </a:rPr>
              <a:t>k</a:t>
            </a:r>
            <a:r>
              <a:rPr sz="1400" dirty="0">
                <a:latin typeface="Verdana"/>
                <a:cs typeface="Verdana"/>
              </a:rPr>
              <a:t>e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</a:t>
            </a:r>
            <a:r>
              <a:rPr sz="1400" spc="5" dirty="0">
                <a:latin typeface="Verdana"/>
                <a:cs typeface="Verdana"/>
              </a:rPr>
              <a:t>i</a:t>
            </a:r>
            <a:r>
              <a:rPr sz="1400" spc="-5" dirty="0">
                <a:latin typeface="Verdana"/>
                <a:cs typeface="Verdana"/>
              </a:rPr>
              <a:t>t</a:t>
            </a:r>
            <a:r>
              <a:rPr sz="1400" dirty="0">
                <a:latin typeface="Verdana"/>
                <a:cs typeface="Verdana"/>
              </a:rPr>
              <a:t>e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spc="5" dirty="0">
                <a:latin typeface="Verdana"/>
                <a:cs typeface="Verdana"/>
              </a:rPr>
              <a:t>i</a:t>
            </a:r>
            <a:r>
              <a:rPr sz="1400" dirty="0">
                <a:latin typeface="Verdana"/>
                <a:cs typeface="Verdana"/>
              </a:rPr>
              <a:t>mpr</a:t>
            </a:r>
            <a:r>
              <a:rPr sz="1400" spc="-10" dirty="0">
                <a:latin typeface="Verdana"/>
                <a:cs typeface="Verdana"/>
              </a:rPr>
              <a:t>o</a:t>
            </a:r>
            <a:r>
              <a:rPr sz="1400" spc="-20" dirty="0">
                <a:latin typeface="Verdana"/>
                <a:cs typeface="Verdana"/>
              </a:rPr>
              <a:t>v</a:t>
            </a:r>
            <a:r>
              <a:rPr sz="1400" dirty="0">
                <a:latin typeface="Verdana"/>
                <a:cs typeface="Verdana"/>
              </a:rPr>
              <a:t>e</a:t>
            </a:r>
            <a:r>
              <a:rPr sz="1400" spc="5" dirty="0">
                <a:latin typeface="Verdana"/>
                <a:cs typeface="Verdana"/>
              </a:rPr>
              <a:t>m</a:t>
            </a:r>
            <a:r>
              <a:rPr sz="1400" dirty="0">
                <a:latin typeface="Verdana"/>
                <a:cs typeface="Verdana"/>
              </a:rPr>
              <a:t>ents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at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10" dirty="0">
                <a:latin typeface="Verdana"/>
                <a:cs typeface="Verdana"/>
              </a:rPr>
              <a:t>i</a:t>
            </a:r>
            <a:r>
              <a:rPr sz="1400" dirty="0">
                <a:latin typeface="Verdana"/>
                <a:cs typeface="Verdana"/>
              </a:rPr>
              <a:t>r</a:t>
            </a:r>
            <a:endParaRPr sz="14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</a:pPr>
            <a:r>
              <a:rPr sz="1400" dirty="0">
                <a:latin typeface="Verdana"/>
                <a:cs typeface="Verdana"/>
              </a:rPr>
              <a:t>own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expense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(g</a:t>
            </a:r>
            <a:r>
              <a:rPr sz="1400" spc="-20" dirty="0">
                <a:latin typeface="Verdana"/>
                <a:cs typeface="Verdana"/>
              </a:rPr>
              <a:t>ov</a:t>
            </a:r>
            <a:r>
              <a:rPr sz="1400" dirty="0">
                <a:latin typeface="Verdana"/>
                <a:cs typeface="Verdana"/>
              </a:rPr>
              <a:t>ern</a:t>
            </a:r>
            <a:r>
              <a:rPr sz="1400" spc="5" dirty="0">
                <a:latin typeface="Verdana"/>
                <a:cs typeface="Verdana"/>
              </a:rPr>
              <a:t>i</a:t>
            </a:r>
            <a:r>
              <a:rPr sz="1400" dirty="0">
                <a:latin typeface="Verdana"/>
                <a:cs typeface="Verdana"/>
              </a:rPr>
              <a:t>ng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prope</a:t>
            </a:r>
            <a:r>
              <a:rPr sz="1400" dirty="0">
                <a:latin typeface="Verdana"/>
                <a:cs typeface="Verdana"/>
              </a:rPr>
              <a:t>r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a</a:t>
            </a:r>
            <a:r>
              <a:rPr sz="1400" dirty="0">
                <a:latin typeface="Verdana"/>
                <a:cs typeface="Verdana"/>
              </a:rPr>
              <a:t>ppr</a:t>
            </a:r>
            <a:r>
              <a:rPr sz="1400" spc="-15" dirty="0">
                <a:latin typeface="Verdana"/>
                <a:cs typeface="Verdana"/>
              </a:rPr>
              <a:t>o</a:t>
            </a:r>
            <a:r>
              <a:rPr sz="1400" spc="-30" dirty="0">
                <a:latin typeface="Verdana"/>
                <a:cs typeface="Verdana"/>
              </a:rPr>
              <a:t>v</a:t>
            </a:r>
            <a:r>
              <a:rPr sz="1400" spc="-5" dirty="0">
                <a:latin typeface="Verdana"/>
                <a:cs typeface="Verdana"/>
              </a:rPr>
              <a:t>a</a:t>
            </a:r>
            <a:r>
              <a:rPr sz="1400" spc="5" dirty="0">
                <a:latin typeface="Verdana"/>
                <a:cs typeface="Verdana"/>
              </a:rPr>
              <a:t>l</a:t>
            </a:r>
            <a:r>
              <a:rPr sz="1400" spc="-5" dirty="0">
                <a:latin typeface="Verdana"/>
                <a:cs typeface="Verdana"/>
              </a:rPr>
              <a:t>).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18738" y="3015812"/>
            <a:ext cx="3261995" cy="1273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z="1400" spc="-20" dirty="0">
                <a:latin typeface="Verdana"/>
                <a:cs typeface="Verdana"/>
              </a:rPr>
              <a:t>R</a:t>
            </a:r>
            <a:r>
              <a:rPr sz="1400" dirty="0">
                <a:latin typeface="Verdana"/>
                <a:cs typeface="Verdana"/>
              </a:rPr>
              <a:t>u</a:t>
            </a:r>
            <a:r>
              <a:rPr sz="1400" spc="-15" dirty="0">
                <a:latin typeface="Verdana"/>
                <a:cs typeface="Verdana"/>
              </a:rPr>
              <a:t>n</a:t>
            </a:r>
            <a:r>
              <a:rPr sz="1400" spc="-10" dirty="0">
                <a:latin typeface="Verdana"/>
                <a:cs typeface="Verdana"/>
              </a:rPr>
              <a:t>w</a:t>
            </a:r>
            <a:r>
              <a:rPr sz="1400" spc="-15" dirty="0">
                <a:latin typeface="Verdana"/>
                <a:cs typeface="Verdana"/>
              </a:rPr>
              <a:t>a</a:t>
            </a:r>
            <a:r>
              <a:rPr sz="1400" dirty="0">
                <a:latin typeface="Verdana"/>
                <a:cs typeface="Verdana"/>
              </a:rPr>
              <a:t>y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/ p</a:t>
            </a:r>
            <a:r>
              <a:rPr sz="1400" spc="5" dirty="0">
                <a:latin typeface="Verdana"/>
                <a:cs typeface="Verdana"/>
              </a:rPr>
              <a:t>i</a:t>
            </a:r>
            <a:r>
              <a:rPr sz="1400" dirty="0">
                <a:latin typeface="Verdana"/>
                <a:cs typeface="Verdana"/>
              </a:rPr>
              <a:t>t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area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/ p</a:t>
            </a:r>
            <a:r>
              <a:rPr sz="1400" spc="5" dirty="0">
                <a:latin typeface="Verdana"/>
                <a:cs typeface="Verdana"/>
              </a:rPr>
              <a:t>il</a:t>
            </a:r>
            <a:r>
              <a:rPr sz="1400" dirty="0">
                <a:latin typeface="Verdana"/>
                <a:cs typeface="Verdana"/>
              </a:rPr>
              <a:t>ot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st</a:t>
            </a:r>
            <a:r>
              <a:rPr sz="1400" spc="-5" dirty="0">
                <a:latin typeface="Verdana"/>
                <a:cs typeface="Verdana"/>
              </a:rPr>
              <a:t>a</a:t>
            </a:r>
            <a:r>
              <a:rPr sz="1400" dirty="0">
                <a:latin typeface="Verdana"/>
                <a:cs typeface="Verdana"/>
              </a:rPr>
              <a:t>t</a:t>
            </a:r>
            <a:r>
              <a:rPr sz="1400" spc="5" dirty="0">
                <a:latin typeface="Verdana"/>
                <a:cs typeface="Verdana"/>
              </a:rPr>
              <a:t>i</a:t>
            </a:r>
            <a:r>
              <a:rPr sz="1400" dirty="0">
                <a:latin typeface="Verdana"/>
                <a:cs typeface="Verdana"/>
              </a:rPr>
              <a:t>ons</a:t>
            </a:r>
            <a:endParaRPr sz="14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z="1400" dirty="0">
                <a:latin typeface="Verdana"/>
                <a:cs typeface="Verdana"/>
              </a:rPr>
              <a:t>She</a:t>
            </a:r>
            <a:r>
              <a:rPr sz="1400" spc="15" dirty="0">
                <a:latin typeface="Verdana"/>
                <a:cs typeface="Verdana"/>
              </a:rPr>
              <a:t>l</a:t>
            </a:r>
            <a:r>
              <a:rPr sz="1400" dirty="0">
                <a:latin typeface="Verdana"/>
                <a:cs typeface="Verdana"/>
              </a:rPr>
              <a:t>ter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(sh</a:t>
            </a:r>
            <a:r>
              <a:rPr sz="1400" spc="-10" dirty="0">
                <a:latin typeface="Verdana"/>
                <a:cs typeface="Verdana"/>
              </a:rPr>
              <a:t>a</a:t>
            </a:r>
            <a:r>
              <a:rPr sz="1400" dirty="0">
                <a:latin typeface="Verdana"/>
                <a:cs typeface="Verdana"/>
              </a:rPr>
              <a:t>de/w</a:t>
            </a:r>
            <a:r>
              <a:rPr sz="1400" spc="15" dirty="0">
                <a:latin typeface="Verdana"/>
                <a:cs typeface="Verdana"/>
              </a:rPr>
              <a:t>i</a:t>
            </a:r>
            <a:r>
              <a:rPr sz="1400" dirty="0">
                <a:latin typeface="Verdana"/>
                <a:cs typeface="Verdana"/>
              </a:rPr>
              <a:t>nd/sun…)</a:t>
            </a:r>
            <a:endParaRPr sz="14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z="1400" spc="-35" dirty="0">
                <a:latin typeface="Verdana"/>
                <a:cs typeface="Verdana"/>
              </a:rPr>
              <a:t>P</a:t>
            </a:r>
            <a:r>
              <a:rPr sz="1400" dirty="0">
                <a:latin typeface="Verdana"/>
                <a:cs typeface="Verdana"/>
              </a:rPr>
              <a:t>ar</a:t>
            </a:r>
            <a:r>
              <a:rPr sz="1400" spc="-10" dirty="0">
                <a:latin typeface="Verdana"/>
                <a:cs typeface="Verdana"/>
              </a:rPr>
              <a:t>k</a:t>
            </a:r>
            <a:r>
              <a:rPr sz="1400" spc="5" dirty="0">
                <a:latin typeface="Verdana"/>
                <a:cs typeface="Verdana"/>
              </a:rPr>
              <a:t>i</a:t>
            </a:r>
            <a:r>
              <a:rPr sz="1400" dirty="0">
                <a:latin typeface="Verdana"/>
                <a:cs typeface="Verdana"/>
              </a:rPr>
              <a:t>ng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area</a:t>
            </a:r>
            <a:endParaRPr sz="14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z="1400" dirty="0">
                <a:latin typeface="Verdana"/>
                <a:cs typeface="Verdana"/>
              </a:rPr>
              <a:t>Spect</a:t>
            </a:r>
            <a:r>
              <a:rPr sz="1400" spc="-5" dirty="0">
                <a:latin typeface="Verdana"/>
                <a:cs typeface="Verdana"/>
              </a:rPr>
              <a:t>ato</a:t>
            </a:r>
            <a:r>
              <a:rPr sz="1400" dirty="0">
                <a:latin typeface="Verdana"/>
                <a:cs typeface="Verdana"/>
              </a:rPr>
              <a:t>r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area</a:t>
            </a:r>
            <a:endParaRPr sz="14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z="1400" dirty="0">
                <a:latin typeface="Verdana"/>
                <a:cs typeface="Verdana"/>
              </a:rPr>
              <a:t>“</a:t>
            </a:r>
            <a:r>
              <a:rPr sz="1400" spc="-30" dirty="0">
                <a:latin typeface="Verdana"/>
                <a:cs typeface="Verdana"/>
              </a:rPr>
              <a:t>P</a:t>
            </a:r>
            <a:r>
              <a:rPr sz="1400" dirty="0">
                <a:latin typeface="Verdana"/>
                <a:cs typeface="Verdana"/>
              </a:rPr>
              <a:t>ort</a:t>
            </a:r>
            <a:r>
              <a:rPr sz="1400" spc="-5" dirty="0">
                <a:latin typeface="Verdana"/>
                <a:cs typeface="Verdana"/>
              </a:rPr>
              <a:t>a-</a:t>
            </a:r>
            <a:r>
              <a:rPr sz="1400" spc="-35" dirty="0">
                <a:latin typeface="Verdana"/>
                <a:cs typeface="Verdana"/>
              </a:rPr>
              <a:t>P</a:t>
            </a:r>
            <a:r>
              <a:rPr sz="1400" dirty="0">
                <a:latin typeface="Verdana"/>
                <a:cs typeface="Verdana"/>
              </a:rPr>
              <a:t>ot</a:t>
            </a:r>
            <a:r>
              <a:rPr sz="1400" spc="-15" dirty="0">
                <a:latin typeface="Verdana"/>
                <a:cs typeface="Verdana"/>
              </a:rPr>
              <a:t>t</a:t>
            </a:r>
            <a:r>
              <a:rPr sz="1400" dirty="0">
                <a:latin typeface="Verdana"/>
                <a:cs typeface="Verdana"/>
              </a:rPr>
              <a:t>y”</a:t>
            </a:r>
            <a:endParaRPr sz="14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z="1400" spc="-5" dirty="0">
                <a:latin typeface="Verdana"/>
                <a:cs typeface="Verdana"/>
              </a:rPr>
              <a:t>O</a:t>
            </a:r>
            <a:r>
              <a:rPr sz="1400" spc="-10" dirty="0">
                <a:latin typeface="Verdana"/>
                <a:cs typeface="Verdana"/>
              </a:rPr>
              <a:t>t</a:t>
            </a:r>
            <a:r>
              <a:rPr sz="1400" dirty="0">
                <a:latin typeface="Verdana"/>
                <a:cs typeface="Verdana"/>
              </a:rPr>
              <a:t>her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61538" y="4509586"/>
            <a:ext cx="5640070" cy="63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400" dirty="0">
                <a:latin typeface="Verdana"/>
                <a:cs typeface="Verdana"/>
              </a:rPr>
              <a:t>W</a:t>
            </a:r>
            <a:r>
              <a:rPr sz="1400" spc="10" dirty="0">
                <a:latin typeface="Verdana"/>
                <a:cs typeface="Verdana"/>
              </a:rPr>
              <a:t>i</a:t>
            </a:r>
            <a:r>
              <a:rPr sz="1400" spc="-5" dirty="0">
                <a:latin typeface="Verdana"/>
                <a:cs typeface="Verdana"/>
              </a:rPr>
              <a:t>t</a:t>
            </a:r>
            <a:r>
              <a:rPr sz="1400" dirty="0">
                <a:latin typeface="Verdana"/>
                <a:cs typeface="Verdana"/>
              </a:rPr>
              <a:t>h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prop</a:t>
            </a:r>
            <a:r>
              <a:rPr sz="1400" spc="5" dirty="0">
                <a:latin typeface="Verdana"/>
                <a:cs typeface="Verdana"/>
              </a:rPr>
              <a:t>e</a:t>
            </a:r>
            <a:r>
              <a:rPr sz="1400" dirty="0">
                <a:latin typeface="Verdana"/>
                <a:cs typeface="Verdana"/>
              </a:rPr>
              <a:t>r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p</a:t>
            </a:r>
            <a:r>
              <a:rPr sz="1400" spc="10" dirty="0">
                <a:latin typeface="Verdana"/>
                <a:cs typeface="Verdana"/>
              </a:rPr>
              <a:t>l</a:t>
            </a:r>
            <a:r>
              <a:rPr sz="1400" dirty="0">
                <a:latin typeface="Verdana"/>
                <a:cs typeface="Verdana"/>
              </a:rPr>
              <a:t>a</a:t>
            </a:r>
            <a:r>
              <a:rPr sz="1400" spc="-5" dirty="0">
                <a:latin typeface="Verdana"/>
                <a:cs typeface="Verdana"/>
              </a:rPr>
              <a:t>n</a:t>
            </a:r>
            <a:r>
              <a:rPr sz="1400" dirty="0">
                <a:latin typeface="Verdana"/>
                <a:cs typeface="Verdana"/>
              </a:rPr>
              <a:t>n</a:t>
            </a:r>
            <a:r>
              <a:rPr sz="1400" spc="5" dirty="0">
                <a:latin typeface="Verdana"/>
                <a:cs typeface="Verdana"/>
              </a:rPr>
              <a:t>i</a:t>
            </a:r>
            <a:r>
              <a:rPr sz="1400" dirty="0">
                <a:latin typeface="Verdana"/>
                <a:cs typeface="Verdana"/>
              </a:rPr>
              <a:t>ng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</a:t>
            </a:r>
            <a:r>
              <a:rPr sz="1400" spc="-5" dirty="0">
                <a:latin typeface="Verdana"/>
                <a:cs typeface="Verdana"/>
              </a:rPr>
              <a:t>n</a:t>
            </a:r>
            <a:r>
              <a:rPr sz="1400" dirty="0">
                <a:latin typeface="Verdana"/>
                <a:cs typeface="Verdana"/>
              </a:rPr>
              <a:t>d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e</a:t>
            </a:r>
            <a:r>
              <a:rPr sz="1400" spc="-15" dirty="0">
                <a:latin typeface="Verdana"/>
                <a:cs typeface="Verdana"/>
              </a:rPr>
              <a:t>x</a:t>
            </a:r>
            <a:r>
              <a:rPr sz="1400" dirty="0">
                <a:latin typeface="Verdana"/>
                <a:cs typeface="Verdana"/>
              </a:rPr>
              <a:t>ecut</a:t>
            </a:r>
            <a:r>
              <a:rPr sz="1400" spc="5" dirty="0">
                <a:latin typeface="Verdana"/>
                <a:cs typeface="Verdana"/>
              </a:rPr>
              <a:t>i</a:t>
            </a:r>
            <a:r>
              <a:rPr sz="1400" dirty="0">
                <a:latin typeface="Verdana"/>
                <a:cs typeface="Verdana"/>
              </a:rPr>
              <a:t>on,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w</a:t>
            </a:r>
            <a:r>
              <a:rPr sz="1400" spc="10" dirty="0">
                <a:latin typeface="Verdana"/>
                <a:cs typeface="Verdana"/>
              </a:rPr>
              <a:t>i</a:t>
            </a:r>
            <a:r>
              <a:rPr sz="1400" spc="-5" dirty="0">
                <a:latin typeface="Verdana"/>
                <a:cs typeface="Verdana"/>
              </a:rPr>
              <a:t>t</a:t>
            </a:r>
            <a:r>
              <a:rPr sz="1400" dirty="0">
                <a:latin typeface="Verdana"/>
                <a:cs typeface="Verdana"/>
              </a:rPr>
              <a:t>h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support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from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the </a:t>
            </a:r>
            <a:r>
              <a:rPr sz="1400" dirty="0">
                <a:latin typeface="Verdana"/>
                <a:cs typeface="Verdana"/>
              </a:rPr>
              <a:t>respons</a:t>
            </a:r>
            <a:r>
              <a:rPr sz="1400" spc="10" dirty="0">
                <a:latin typeface="Verdana"/>
                <a:cs typeface="Verdana"/>
              </a:rPr>
              <a:t>i</a:t>
            </a:r>
            <a:r>
              <a:rPr sz="1400" dirty="0">
                <a:latin typeface="Verdana"/>
                <a:cs typeface="Verdana"/>
              </a:rPr>
              <a:t>b</a:t>
            </a:r>
            <a:r>
              <a:rPr sz="1400" spc="10" dirty="0">
                <a:latin typeface="Verdana"/>
                <a:cs typeface="Verdana"/>
              </a:rPr>
              <a:t>l</a:t>
            </a:r>
            <a:r>
              <a:rPr sz="1400" dirty="0">
                <a:latin typeface="Verdana"/>
                <a:cs typeface="Verdana"/>
              </a:rPr>
              <a:t>e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agency/la</a:t>
            </a:r>
            <a:r>
              <a:rPr sz="1400" spc="-5" dirty="0">
                <a:latin typeface="Verdana"/>
                <a:cs typeface="Verdana"/>
              </a:rPr>
              <a:t>n</a:t>
            </a:r>
            <a:r>
              <a:rPr sz="1400" dirty="0">
                <a:latin typeface="Verdana"/>
                <a:cs typeface="Verdana"/>
              </a:rPr>
              <a:t>d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owner</a:t>
            </a:r>
            <a:r>
              <a:rPr sz="1400" spc="-1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</a:t>
            </a:r>
            <a:r>
              <a:rPr sz="1400" spc="-5" dirty="0">
                <a:latin typeface="Verdana"/>
                <a:cs typeface="Verdana"/>
              </a:rPr>
              <a:t>n</a:t>
            </a:r>
            <a:r>
              <a:rPr sz="1400" dirty="0">
                <a:latin typeface="Verdana"/>
                <a:cs typeface="Verdana"/>
              </a:rPr>
              <a:t>d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th</a:t>
            </a:r>
            <a:r>
              <a:rPr sz="1400" dirty="0">
                <a:latin typeface="Verdana"/>
                <a:cs typeface="Verdana"/>
              </a:rPr>
              <a:t>e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G</a:t>
            </a:r>
            <a:r>
              <a:rPr sz="1400" spc="10" dirty="0">
                <a:latin typeface="Verdana"/>
                <a:cs typeface="Verdana"/>
              </a:rPr>
              <a:t>M</a:t>
            </a:r>
            <a:r>
              <a:rPr sz="1400" dirty="0">
                <a:latin typeface="Verdana"/>
                <a:cs typeface="Verdana"/>
              </a:rPr>
              <a:t>A,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th</a:t>
            </a:r>
            <a:r>
              <a:rPr sz="1400" dirty="0">
                <a:latin typeface="Verdana"/>
                <a:cs typeface="Verdana"/>
              </a:rPr>
              <a:t>e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</a:t>
            </a:r>
            <a:r>
              <a:rPr sz="1400" spc="5" dirty="0">
                <a:latin typeface="Verdana"/>
                <a:cs typeface="Verdana"/>
              </a:rPr>
              <a:t>i</a:t>
            </a:r>
            <a:r>
              <a:rPr sz="1400" spc="-5" dirty="0">
                <a:latin typeface="Verdana"/>
                <a:cs typeface="Verdana"/>
              </a:rPr>
              <a:t>t</a:t>
            </a:r>
            <a:r>
              <a:rPr sz="1400" dirty="0">
                <a:latin typeface="Verdana"/>
                <a:cs typeface="Verdana"/>
              </a:rPr>
              <a:t>e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cou</a:t>
            </a:r>
            <a:r>
              <a:rPr sz="1400" spc="5" dirty="0">
                <a:latin typeface="Verdana"/>
                <a:cs typeface="Verdana"/>
              </a:rPr>
              <a:t>l</a:t>
            </a:r>
            <a:r>
              <a:rPr sz="1400" dirty="0">
                <a:latin typeface="Verdana"/>
                <a:cs typeface="Verdana"/>
              </a:rPr>
              <a:t>d become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“dest</a:t>
            </a:r>
            <a:r>
              <a:rPr sz="1400" spc="15" dirty="0">
                <a:latin typeface="Verdana"/>
                <a:cs typeface="Verdana"/>
              </a:rPr>
              <a:t>i</a:t>
            </a:r>
            <a:r>
              <a:rPr sz="1400" dirty="0">
                <a:latin typeface="Verdana"/>
                <a:cs typeface="Verdana"/>
              </a:rPr>
              <a:t>n</a:t>
            </a:r>
            <a:r>
              <a:rPr sz="1400" spc="-5" dirty="0">
                <a:latin typeface="Verdana"/>
                <a:cs typeface="Verdana"/>
              </a:rPr>
              <a:t>a</a:t>
            </a:r>
            <a:r>
              <a:rPr sz="1400" spc="-10" dirty="0">
                <a:latin typeface="Verdana"/>
                <a:cs typeface="Verdana"/>
              </a:rPr>
              <a:t>t</a:t>
            </a:r>
            <a:r>
              <a:rPr sz="1400" spc="0" dirty="0">
                <a:latin typeface="Verdana"/>
                <a:cs typeface="Verdana"/>
              </a:rPr>
              <a:t>i</a:t>
            </a:r>
            <a:r>
              <a:rPr sz="1400" spc="-15" dirty="0">
                <a:latin typeface="Verdana"/>
                <a:cs typeface="Verdana"/>
              </a:rPr>
              <a:t>o</a:t>
            </a:r>
            <a:r>
              <a:rPr sz="1400" dirty="0">
                <a:latin typeface="Verdana"/>
                <a:cs typeface="Verdana"/>
              </a:rPr>
              <a:t>n”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for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v</a:t>
            </a:r>
            <a:r>
              <a:rPr sz="1400" spc="5" dirty="0">
                <a:latin typeface="Verdana"/>
                <a:cs typeface="Verdana"/>
              </a:rPr>
              <a:t>i</a:t>
            </a:r>
            <a:r>
              <a:rPr sz="1400" dirty="0">
                <a:latin typeface="Verdana"/>
                <a:cs typeface="Verdana"/>
              </a:rPr>
              <a:t>s</a:t>
            </a:r>
            <a:r>
              <a:rPr sz="1400" spc="10" dirty="0">
                <a:latin typeface="Verdana"/>
                <a:cs typeface="Verdana"/>
              </a:rPr>
              <a:t>i</a:t>
            </a:r>
            <a:r>
              <a:rPr sz="1400" dirty="0">
                <a:latin typeface="Verdana"/>
                <a:cs typeface="Verdana"/>
              </a:rPr>
              <a:t>tors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</a:t>
            </a:r>
            <a:r>
              <a:rPr sz="1400" spc="-5" dirty="0">
                <a:latin typeface="Verdana"/>
                <a:cs typeface="Verdana"/>
              </a:rPr>
              <a:t>n</a:t>
            </a:r>
            <a:r>
              <a:rPr sz="1400" dirty="0">
                <a:latin typeface="Verdana"/>
                <a:cs typeface="Verdana"/>
              </a:rPr>
              <a:t>d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tour</a:t>
            </a:r>
            <a:r>
              <a:rPr sz="1400" spc="10" dirty="0">
                <a:latin typeface="Verdana"/>
                <a:cs typeface="Verdana"/>
              </a:rPr>
              <a:t>i</a:t>
            </a:r>
            <a:r>
              <a:rPr sz="1400" dirty="0">
                <a:latin typeface="Verdana"/>
                <a:cs typeface="Verdana"/>
              </a:rPr>
              <a:t>sts.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87467" y="281940"/>
            <a:ext cx="2997708" cy="963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26228" y="459223"/>
            <a:ext cx="247269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5" dirty="0">
                <a:solidFill>
                  <a:srgbClr val="FFFFFF"/>
                </a:solidFill>
                <a:latin typeface="Verdana"/>
                <a:cs typeface="Verdana"/>
              </a:rPr>
              <a:t>Summary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81072" y="2103120"/>
            <a:ext cx="5199887" cy="27492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76144" y="2298192"/>
            <a:ext cx="4611624" cy="21610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27976" y="2298192"/>
            <a:ext cx="4764024" cy="21701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51192" y="3872484"/>
            <a:ext cx="4174236" cy="914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513446" y="4059935"/>
            <a:ext cx="365061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FFC000"/>
                </a:solidFill>
                <a:latin typeface="Calibri"/>
                <a:cs typeface="Calibri"/>
              </a:rPr>
              <a:t>Communit</a:t>
            </a:r>
            <a:r>
              <a:rPr sz="3200" b="1" dirty="0">
                <a:solidFill>
                  <a:srgbClr val="FFC000"/>
                </a:solidFill>
                <a:latin typeface="Calibri"/>
                <a:cs typeface="Calibri"/>
              </a:rPr>
              <a:t>y</a:t>
            </a:r>
            <a:r>
              <a:rPr sz="3200" b="1" spc="-1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C000"/>
                </a:solidFill>
                <a:latin typeface="Calibri"/>
                <a:cs typeface="Calibri"/>
              </a:rPr>
              <a:t>Out</a:t>
            </a:r>
            <a:r>
              <a:rPr sz="3200" b="1" spc="-30" dirty="0">
                <a:solidFill>
                  <a:srgbClr val="FFC000"/>
                </a:solidFill>
                <a:latin typeface="Calibri"/>
                <a:cs typeface="Calibri"/>
              </a:rPr>
              <a:t>r</a:t>
            </a:r>
            <a:r>
              <a:rPr sz="3200" b="1" spc="-5" dirty="0">
                <a:solidFill>
                  <a:srgbClr val="FFC000"/>
                </a:solidFill>
                <a:latin typeface="Calibri"/>
                <a:cs typeface="Calibri"/>
              </a:rPr>
              <a:t>each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676144" y="4570451"/>
            <a:ext cx="4605568" cy="22647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93264" y="6239254"/>
            <a:ext cx="2368295" cy="6187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754629" y="6427342"/>
            <a:ext cx="184594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5" dirty="0">
                <a:solidFill>
                  <a:srgbClr val="FFC000"/>
                </a:solidFill>
                <a:latin typeface="Calibri"/>
                <a:cs typeface="Calibri"/>
              </a:rPr>
              <a:t>R</a:t>
            </a:r>
            <a:r>
              <a:rPr sz="3200" b="1" spc="-5" dirty="0">
                <a:solidFill>
                  <a:srgbClr val="FFC000"/>
                </a:solidFill>
                <a:latin typeface="Calibri"/>
                <a:cs typeface="Calibri"/>
              </a:rPr>
              <a:t>ec</a:t>
            </a:r>
            <a:r>
              <a:rPr sz="3200" b="1" spc="-35" dirty="0">
                <a:solidFill>
                  <a:srgbClr val="FFC000"/>
                </a:solidFill>
                <a:latin typeface="Calibri"/>
                <a:cs typeface="Calibri"/>
              </a:rPr>
              <a:t>r</a:t>
            </a:r>
            <a:r>
              <a:rPr sz="3200" b="1" spc="-5" dirty="0">
                <a:solidFill>
                  <a:srgbClr val="FFC000"/>
                </a:solidFill>
                <a:latin typeface="Calibri"/>
                <a:cs typeface="Calibri"/>
              </a:rPr>
              <a:t>e</a:t>
            </a:r>
            <a:r>
              <a:rPr sz="3200" b="1" spc="-25" dirty="0">
                <a:solidFill>
                  <a:srgbClr val="FFC000"/>
                </a:solidFill>
                <a:latin typeface="Calibri"/>
                <a:cs typeface="Calibri"/>
              </a:rPr>
              <a:t>a</a:t>
            </a:r>
            <a:r>
              <a:rPr sz="3200" b="1" dirty="0">
                <a:solidFill>
                  <a:srgbClr val="FFC000"/>
                </a:solidFill>
                <a:latin typeface="Calibri"/>
                <a:cs typeface="Calibri"/>
              </a:rPr>
              <a:t>ti</a:t>
            </a:r>
            <a:r>
              <a:rPr sz="3200" b="1" spc="10" dirty="0">
                <a:solidFill>
                  <a:srgbClr val="FFC000"/>
                </a:solidFill>
                <a:latin typeface="Calibri"/>
                <a:cs typeface="Calibri"/>
              </a:rPr>
              <a:t>o</a:t>
            </a:r>
            <a:r>
              <a:rPr sz="3200" b="1" dirty="0">
                <a:solidFill>
                  <a:srgbClr val="FFC000"/>
                </a:solidFill>
                <a:latin typeface="Calibri"/>
                <a:cs typeface="Calibri"/>
              </a:rPr>
              <a:t>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206995" y="4375403"/>
            <a:ext cx="4985004" cy="24825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02068" y="4570476"/>
            <a:ext cx="4789932" cy="22646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45095" y="6239254"/>
            <a:ext cx="2221992" cy="6187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507985" y="6427342"/>
            <a:ext cx="169926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5" dirty="0">
                <a:solidFill>
                  <a:srgbClr val="FFC000"/>
                </a:solidFill>
                <a:latin typeface="Calibri"/>
                <a:cs typeface="Calibri"/>
              </a:rPr>
              <a:t>E</a:t>
            </a:r>
            <a:r>
              <a:rPr sz="3200" b="1" dirty="0">
                <a:solidFill>
                  <a:srgbClr val="FFC000"/>
                </a:solidFill>
                <a:latin typeface="Calibri"/>
                <a:cs typeface="Calibri"/>
              </a:rPr>
              <a:t>du</a:t>
            </a:r>
            <a:r>
              <a:rPr sz="3200" b="1" spc="-35" dirty="0">
                <a:solidFill>
                  <a:srgbClr val="FFC000"/>
                </a:solidFill>
                <a:latin typeface="Calibri"/>
                <a:cs typeface="Calibri"/>
              </a:rPr>
              <a:t>c</a:t>
            </a:r>
            <a:r>
              <a:rPr sz="3200" b="1" spc="-25" dirty="0">
                <a:solidFill>
                  <a:srgbClr val="FFC000"/>
                </a:solidFill>
                <a:latin typeface="Calibri"/>
                <a:cs typeface="Calibri"/>
              </a:rPr>
              <a:t>a</a:t>
            </a:r>
            <a:r>
              <a:rPr sz="3200" b="1" dirty="0">
                <a:solidFill>
                  <a:srgbClr val="FFC000"/>
                </a:solidFill>
                <a:latin typeface="Calibri"/>
                <a:cs typeface="Calibri"/>
              </a:rPr>
              <a:t>ti</a:t>
            </a:r>
            <a:r>
              <a:rPr sz="3200" b="1" spc="10" dirty="0">
                <a:solidFill>
                  <a:srgbClr val="FFC000"/>
                </a:solidFill>
                <a:latin typeface="Calibri"/>
                <a:cs typeface="Calibri"/>
              </a:rPr>
              <a:t>o</a:t>
            </a:r>
            <a:r>
              <a:rPr sz="3200" b="1" dirty="0">
                <a:solidFill>
                  <a:srgbClr val="FFC000"/>
                </a:solidFill>
                <a:latin typeface="Calibri"/>
                <a:cs typeface="Calibri"/>
              </a:rPr>
              <a:t>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487167" y="3872484"/>
            <a:ext cx="3512820" cy="9144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749042" y="4059935"/>
            <a:ext cx="299021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FFC000"/>
                </a:solidFill>
                <a:latin typeface="Calibri"/>
                <a:cs typeface="Calibri"/>
              </a:rPr>
              <a:t>P</a:t>
            </a:r>
            <a:r>
              <a:rPr sz="3200" b="1" spc="-40" dirty="0">
                <a:solidFill>
                  <a:srgbClr val="FFC000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FFC000"/>
                </a:solidFill>
                <a:latin typeface="Calibri"/>
                <a:cs typeface="Calibri"/>
              </a:rPr>
              <a:t>omo</a:t>
            </a:r>
            <a:r>
              <a:rPr sz="3200" b="1" spc="-30" dirty="0">
                <a:solidFill>
                  <a:srgbClr val="FFC000"/>
                </a:solidFill>
                <a:latin typeface="Calibri"/>
                <a:cs typeface="Calibri"/>
              </a:rPr>
              <a:t>t</a:t>
            </a:r>
            <a:r>
              <a:rPr sz="3200" b="1" dirty="0">
                <a:solidFill>
                  <a:srgbClr val="FFC000"/>
                </a:solidFill>
                <a:latin typeface="Calibri"/>
                <a:cs typeface="Calibri"/>
              </a:rPr>
              <a:t>e</a:t>
            </a:r>
            <a:r>
              <a:rPr sz="3200" b="1" spc="-2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3200" b="1" spc="-75" dirty="0">
                <a:solidFill>
                  <a:srgbClr val="FFC000"/>
                </a:solidFill>
                <a:latin typeface="Calibri"/>
                <a:cs typeface="Calibri"/>
              </a:rPr>
              <a:t>A</a:t>
            </a:r>
            <a:r>
              <a:rPr sz="3200" b="1" spc="-5" dirty="0">
                <a:solidFill>
                  <a:srgbClr val="FFC000"/>
                </a:solidFill>
                <a:latin typeface="Calibri"/>
                <a:cs typeface="Calibri"/>
              </a:rPr>
              <a:t>vi</a:t>
            </a:r>
            <a:r>
              <a:rPr sz="3200" b="1" spc="-20" dirty="0">
                <a:solidFill>
                  <a:srgbClr val="FFC000"/>
                </a:solidFill>
                <a:latin typeface="Calibri"/>
                <a:cs typeface="Calibri"/>
              </a:rPr>
              <a:t>a</a:t>
            </a:r>
            <a:r>
              <a:rPr sz="3200" b="1" dirty="0">
                <a:solidFill>
                  <a:srgbClr val="FFC000"/>
                </a:solidFill>
                <a:latin typeface="Calibri"/>
                <a:cs typeface="Calibri"/>
              </a:rPr>
              <a:t>tion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08431" y="5841490"/>
            <a:ext cx="1427988" cy="8945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94632" y="160020"/>
            <a:ext cx="2648712" cy="963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05735">
              <a:lnSpc>
                <a:spcPct val="100000"/>
              </a:lnSpc>
            </a:pPr>
            <a:r>
              <a:rPr dirty="0"/>
              <a:t>Purpose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4291" y="1663793"/>
            <a:ext cx="2076450" cy="2057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63855">
              <a:lnSpc>
                <a:spcPct val="150000"/>
              </a:lnSpc>
            </a:pP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Purpose </a:t>
            </a:r>
            <a:r>
              <a:rPr sz="1600" spc="-10" dirty="0">
                <a:latin typeface="Arial"/>
                <a:cs typeface="Arial"/>
              </a:rPr>
              <a:t>Ba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kground Community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Impa</a:t>
            </a:r>
            <a:r>
              <a:rPr sz="1600" spc="-5" dirty="0">
                <a:latin typeface="Arial"/>
                <a:cs typeface="Arial"/>
              </a:rPr>
              <a:t>ct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spc="-10" dirty="0">
                <a:latin typeface="Arial"/>
                <a:cs typeface="Arial"/>
              </a:rPr>
              <a:t>Field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O</a:t>
            </a:r>
            <a:r>
              <a:rPr sz="1600" spc="-10" dirty="0">
                <a:latin typeface="Arial"/>
                <a:cs typeface="Arial"/>
              </a:rPr>
              <a:t>pe</a:t>
            </a:r>
            <a:r>
              <a:rPr sz="1600" spc="-20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ation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La</a:t>
            </a:r>
            <a:r>
              <a:rPr sz="1600" spc="-35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out</a:t>
            </a:r>
            <a:endParaRPr sz="1600">
              <a:latin typeface="Arial"/>
              <a:cs typeface="Arial"/>
            </a:endParaRPr>
          </a:p>
          <a:p>
            <a:pPr marL="12700" marR="974725">
              <a:lnSpc>
                <a:spcPct val="150000"/>
              </a:lnSpc>
            </a:pPr>
            <a:r>
              <a:rPr sz="1600" spc="-10" dirty="0">
                <a:latin typeface="Arial"/>
                <a:cs typeface="Arial"/>
              </a:rPr>
              <a:t>Fie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Needs Propo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al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8431" y="5841490"/>
            <a:ext cx="1427988" cy="894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02026" y="1526663"/>
            <a:ext cx="705675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G</a:t>
            </a:r>
            <a:r>
              <a:rPr sz="1800" spc="-10" dirty="0">
                <a:latin typeface="Verdana"/>
                <a:cs typeface="Verdana"/>
              </a:rPr>
              <a:t>eor</a:t>
            </a:r>
            <a:r>
              <a:rPr sz="1800" spc="-25" dirty="0">
                <a:latin typeface="Verdana"/>
                <a:cs typeface="Verdana"/>
              </a:rPr>
              <a:t>g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15" dirty="0">
                <a:latin typeface="Verdana"/>
                <a:cs typeface="Verdana"/>
              </a:rPr>
              <a:t>a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M</a:t>
            </a:r>
            <a:r>
              <a:rPr sz="1800" spc="-15" dirty="0">
                <a:latin typeface="Verdana"/>
                <a:cs typeface="Verdana"/>
              </a:rPr>
              <a:t>o</a:t>
            </a:r>
            <a:r>
              <a:rPr sz="1800" spc="-25" dirty="0">
                <a:latin typeface="Verdana"/>
                <a:cs typeface="Verdana"/>
              </a:rPr>
              <a:t>d</a:t>
            </a:r>
            <a:r>
              <a:rPr sz="1800" dirty="0">
                <a:latin typeface="Verdana"/>
                <a:cs typeface="Verdana"/>
              </a:rPr>
              <a:t>el </a:t>
            </a:r>
            <a:r>
              <a:rPr sz="1800" spc="-60" dirty="0">
                <a:latin typeface="Verdana"/>
                <a:cs typeface="Verdana"/>
              </a:rPr>
              <a:t>A</a:t>
            </a:r>
            <a:r>
              <a:rPr sz="1800" dirty="0">
                <a:latin typeface="Verdana"/>
                <a:cs typeface="Verdana"/>
              </a:rPr>
              <a:t>v</a:t>
            </a:r>
            <a:r>
              <a:rPr sz="1800" spc="10" dirty="0">
                <a:latin typeface="Verdana"/>
                <a:cs typeface="Verdana"/>
              </a:rPr>
              <a:t>i</a:t>
            </a:r>
            <a:r>
              <a:rPr sz="1800" spc="-10" dirty="0">
                <a:latin typeface="Verdana"/>
                <a:cs typeface="Verdana"/>
              </a:rPr>
              <a:t>ators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10" dirty="0">
                <a:latin typeface="Verdana"/>
                <a:cs typeface="Verdana"/>
              </a:rPr>
              <a:t>s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s</a:t>
            </a:r>
            <a:r>
              <a:rPr sz="1800" spc="-20" dirty="0">
                <a:latin typeface="Verdana"/>
                <a:cs typeface="Verdana"/>
              </a:rPr>
              <a:t>e</a:t>
            </a:r>
            <a:r>
              <a:rPr sz="1800" spc="-15" dirty="0">
                <a:latin typeface="Verdana"/>
                <a:cs typeface="Verdana"/>
              </a:rPr>
              <a:t>ek</a:t>
            </a:r>
            <a:r>
              <a:rPr sz="1800" dirty="0">
                <a:latin typeface="Verdana"/>
                <a:cs typeface="Verdana"/>
              </a:rPr>
              <a:t>i</a:t>
            </a:r>
            <a:r>
              <a:rPr sz="1800" spc="-15" dirty="0">
                <a:latin typeface="Verdana"/>
                <a:cs typeface="Verdana"/>
              </a:rPr>
              <a:t>ng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pro</a:t>
            </a:r>
            <a:r>
              <a:rPr sz="1800" spc="-25" dirty="0">
                <a:latin typeface="Verdana"/>
                <a:cs typeface="Verdana"/>
              </a:rPr>
              <a:t>p</a:t>
            </a:r>
            <a:r>
              <a:rPr sz="1800" spc="-15" dirty="0">
                <a:latin typeface="Verdana"/>
                <a:cs typeface="Verdana"/>
              </a:rPr>
              <a:t>erty</a:t>
            </a:r>
            <a:r>
              <a:rPr sz="1800" spc="2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for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l</a:t>
            </a:r>
            <a:r>
              <a:rPr sz="1800" spc="-15" dirty="0">
                <a:latin typeface="Verdana"/>
                <a:cs typeface="Verdana"/>
              </a:rPr>
              <a:t>e</a:t>
            </a:r>
            <a:r>
              <a:rPr sz="1800" spc="-25" dirty="0">
                <a:latin typeface="Verdana"/>
                <a:cs typeface="Verdana"/>
              </a:rPr>
              <a:t>a</a:t>
            </a:r>
            <a:r>
              <a:rPr sz="1800" spc="-10" dirty="0">
                <a:latin typeface="Verdana"/>
                <a:cs typeface="Verdana"/>
              </a:rPr>
              <a:t>se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tha</a:t>
            </a:r>
            <a:r>
              <a:rPr sz="1800" spc="-10" dirty="0">
                <a:latin typeface="Verdana"/>
                <a:cs typeface="Verdana"/>
              </a:rPr>
              <a:t>t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can</a:t>
            </a:r>
            <a:r>
              <a:rPr sz="1800" spc="-10" dirty="0">
                <a:latin typeface="Verdana"/>
                <a:cs typeface="Verdana"/>
              </a:rPr>
              <a:t> ac</a:t>
            </a:r>
            <a:r>
              <a:rPr sz="1800" spc="-20" dirty="0">
                <a:latin typeface="Verdana"/>
                <a:cs typeface="Verdana"/>
              </a:rPr>
              <a:t>c</a:t>
            </a:r>
            <a:r>
              <a:rPr sz="1800" spc="-15" dirty="0">
                <a:latin typeface="Verdana"/>
                <a:cs typeface="Verdana"/>
              </a:rPr>
              <a:t>ommo</a:t>
            </a:r>
            <a:r>
              <a:rPr sz="1800" spc="-20" dirty="0">
                <a:latin typeface="Verdana"/>
                <a:cs typeface="Verdana"/>
              </a:rPr>
              <a:t>d</a:t>
            </a:r>
            <a:r>
              <a:rPr sz="1800" spc="-10" dirty="0">
                <a:latin typeface="Verdana"/>
                <a:cs typeface="Verdana"/>
              </a:rPr>
              <a:t>ate our </a:t>
            </a:r>
            <a:r>
              <a:rPr sz="1800" dirty="0">
                <a:latin typeface="Verdana"/>
                <a:cs typeface="Verdana"/>
              </a:rPr>
              <a:t>c</a:t>
            </a:r>
            <a:r>
              <a:rPr sz="1800" spc="5" dirty="0">
                <a:latin typeface="Verdana"/>
                <a:cs typeface="Verdana"/>
              </a:rPr>
              <a:t>l</a:t>
            </a:r>
            <a:r>
              <a:rPr sz="1800" spc="-15" dirty="0">
                <a:latin typeface="Verdana"/>
                <a:cs typeface="Verdana"/>
              </a:rPr>
              <a:t>ub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of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3</a:t>
            </a:r>
            <a:r>
              <a:rPr sz="1800" spc="-20" dirty="0">
                <a:latin typeface="Verdana"/>
                <a:cs typeface="Verdana"/>
              </a:rPr>
              <a:t>5</a:t>
            </a:r>
            <a:r>
              <a:rPr sz="1800" dirty="0">
                <a:latin typeface="Verdana"/>
                <a:cs typeface="Verdana"/>
              </a:rPr>
              <a:t>0+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mem</a:t>
            </a:r>
            <a:r>
              <a:rPr sz="1800" spc="-25" dirty="0">
                <a:latin typeface="Verdana"/>
                <a:cs typeface="Verdana"/>
              </a:rPr>
              <a:t>b</a:t>
            </a:r>
            <a:r>
              <a:rPr sz="1800" spc="-15" dirty="0">
                <a:latin typeface="Verdana"/>
                <a:cs typeface="Verdana"/>
              </a:rPr>
              <a:t>er</a:t>
            </a:r>
            <a:r>
              <a:rPr sz="1800" spc="-10" dirty="0">
                <a:latin typeface="Verdana"/>
                <a:cs typeface="Verdana"/>
              </a:rPr>
              <a:t>s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to: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81072" y="2103120"/>
            <a:ext cx="5199887" cy="2749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76144" y="2298192"/>
            <a:ext cx="4611624" cy="21610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27976" y="2298192"/>
            <a:ext cx="4764024" cy="21701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51192" y="3872484"/>
            <a:ext cx="4174236" cy="914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513446" y="4059935"/>
            <a:ext cx="365061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FFC000"/>
                </a:solidFill>
                <a:latin typeface="Calibri"/>
                <a:cs typeface="Calibri"/>
              </a:rPr>
              <a:t>Communit</a:t>
            </a:r>
            <a:r>
              <a:rPr sz="3200" b="1" dirty="0">
                <a:solidFill>
                  <a:srgbClr val="FFC000"/>
                </a:solidFill>
                <a:latin typeface="Calibri"/>
                <a:cs typeface="Calibri"/>
              </a:rPr>
              <a:t>y</a:t>
            </a:r>
            <a:r>
              <a:rPr sz="3200" b="1" spc="-1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C000"/>
                </a:solidFill>
                <a:latin typeface="Calibri"/>
                <a:cs typeface="Calibri"/>
              </a:rPr>
              <a:t>Out</a:t>
            </a:r>
            <a:r>
              <a:rPr sz="3200" b="1" spc="-30" dirty="0">
                <a:solidFill>
                  <a:srgbClr val="FFC000"/>
                </a:solidFill>
                <a:latin typeface="Calibri"/>
                <a:cs typeface="Calibri"/>
              </a:rPr>
              <a:t>r</a:t>
            </a:r>
            <a:r>
              <a:rPr sz="3200" b="1" spc="-5" dirty="0">
                <a:solidFill>
                  <a:srgbClr val="FFC000"/>
                </a:solidFill>
                <a:latin typeface="Calibri"/>
                <a:cs typeface="Calibri"/>
              </a:rPr>
              <a:t>each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676144" y="4570451"/>
            <a:ext cx="4605568" cy="22647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93264" y="6239254"/>
            <a:ext cx="2368295" cy="6187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754629" y="6427342"/>
            <a:ext cx="184594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5" dirty="0">
                <a:solidFill>
                  <a:srgbClr val="FFC000"/>
                </a:solidFill>
                <a:latin typeface="Calibri"/>
                <a:cs typeface="Calibri"/>
              </a:rPr>
              <a:t>R</a:t>
            </a:r>
            <a:r>
              <a:rPr sz="3200" b="1" spc="-5" dirty="0">
                <a:solidFill>
                  <a:srgbClr val="FFC000"/>
                </a:solidFill>
                <a:latin typeface="Calibri"/>
                <a:cs typeface="Calibri"/>
              </a:rPr>
              <a:t>ec</a:t>
            </a:r>
            <a:r>
              <a:rPr sz="3200" b="1" spc="-35" dirty="0">
                <a:solidFill>
                  <a:srgbClr val="FFC000"/>
                </a:solidFill>
                <a:latin typeface="Calibri"/>
                <a:cs typeface="Calibri"/>
              </a:rPr>
              <a:t>r</a:t>
            </a:r>
            <a:r>
              <a:rPr sz="3200" b="1" spc="-5" dirty="0">
                <a:solidFill>
                  <a:srgbClr val="FFC000"/>
                </a:solidFill>
                <a:latin typeface="Calibri"/>
                <a:cs typeface="Calibri"/>
              </a:rPr>
              <a:t>e</a:t>
            </a:r>
            <a:r>
              <a:rPr sz="3200" b="1" spc="-25" dirty="0">
                <a:solidFill>
                  <a:srgbClr val="FFC000"/>
                </a:solidFill>
                <a:latin typeface="Calibri"/>
                <a:cs typeface="Calibri"/>
              </a:rPr>
              <a:t>a</a:t>
            </a:r>
            <a:r>
              <a:rPr sz="3200" b="1" dirty="0">
                <a:solidFill>
                  <a:srgbClr val="FFC000"/>
                </a:solidFill>
                <a:latin typeface="Calibri"/>
                <a:cs typeface="Calibri"/>
              </a:rPr>
              <a:t>ti</a:t>
            </a:r>
            <a:r>
              <a:rPr sz="3200" b="1" spc="10" dirty="0">
                <a:solidFill>
                  <a:srgbClr val="FFC000"/>
                </a:solidFill>
                <a:latin typeface="Calibri"/>
                <a:cs typeface="Calibri"/>
              </a:rPr>
              <a:t>o</a:t>
            </a:r>
            <a:r>
              <a:rPr sz="3200" b="1" dirty="0">
                <a:solidFill>
                  <a:srgbClr val="FFC000"/>
                </a:solidFill>
                <a:latin typeface="Calibri"/>
                <a:cs typeface="Calibri"/>
              </a:rPr>
              <a:t>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06995" y="4375403"/>
            <a:ext cx="4985004" cy="24825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02068" y="4570476"/>
            <a:ext cx="4789932" cy="226466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45095" y="6239254"/>
            <a:ext cx="2221992" cy="6187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507985" y="6427342"/>
            <a:ext cx="169926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5" dirty="0">
                <a:solidFill>
                  <a:srgbClr val="FFC000"/>
                </a:solidFill>
                <a:latin typeface="Calibri"/>
                <a:cs typeface="Calibri"/>
              </a:rPr>
              <a:t>E</a:t>
            </a:r>
            <a:r>
              <a:rPr sz="3200" b="1" dirty="0">
                <a:solidFill>
                  <a:srgbClr val="FFC000"/>
                </a:solidFill>
                <a:latin typeface="Calibri"/>
                <a:cs typeface="Calibri"/>
              </a:rPr>
              <a:t>du</a:t>
            </a:r>
            <a:r>
              <a:rPr sz="3200" b="1" spc="-35" dirty="0">
                <a:solidFill>
                  <a:srgbClr val="FFC000"/>
                </a:solidFill>
                <a:latin typeface="Calibri"/>
                <a:cs typeface="Calibri"/>
              </a:rPr>
              <a:t>c</a:t>
            </a:r>
            <a:r>
              <a:rPr sz="3200" b="1" spc="-25" dirty="0">
                <a:solidFill>
                  <a:srgbClr val="FFC000"/>
                </a:solidFill>
                <a:latin typeface="Calibri"/>
                <a:cs typeface="Calibri"/>
              </a:rPr>
              <a:t>a</a:t>
            </a:r>
            <a:r>
              <a:rPr sz="3200" b="1" dirty="0">
                <a:solidFill>
                  <a:srgbClr val="FFC000"/>
                </a:solidFill>
                <a:latin typeface="Calibri"/>
                <a:cs typeface="Calibri"/>
              </a:rPr>
              <a:t>ti</a:t>
            </a:r>
            <a:r>
              <a:rPr sz="3200" b="1" spc="10" dirty="0">
                <a:solidFill>
                  <a:srgbClr val="FFC000"/>
                </a:solidFill>
                <a:latin typeface="Calibri"/>
                <a:cs typeface="Calibri"/>
              </a:rPr>
              <a:t>o</a:t>
            </a:r>
            <a:r>
              <a:rPr sz="3200" b="1" dirty="0">
                <a:solidFill>
                  <a:srgbClr val="FFC000"/>
                </a:solidFill>
                <a:latin typeface="Calibri"/>
                <a:cs typeface="Calibri"/>
              </a:rPr>
              <a:t>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487167" y="3872484"/>
            <a:ext cx="3512820" cy="9144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749042" y="4059935"/>
            <a:ext cx="299021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FFC000"/>
                </a:solidFill>
                <a:latin typeface="Calibri"/>
                <a:cs typeface="Calibri"/>
              </a:rPr>
              <a:t>P</a:t>
            </a:r>
            <a:r>
              <a:rPr sz="3200" b="1" spc="-40" dirty="0">
                <a:solidFill>
                  <a:srgbClr val="FFC000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FFC000"/>
                </a:solidFill>
                <a:latin typeface="Calibri"/>
                <a:cs typeface="Calibri"/>
              </a:rPr>
              <a:t>omo</a:t>
            </a:r>
            <a:r>
              <a:rPr sz="3200" b="1" spc="-30" dirty="0">
                <a:solidFill>
                  <a:srgbClr val="FFC000"/>
                </a:solidFill>
                <a:latin typeface="Calibri"/>
                <a:cs typeface="Calibri"/>
              </a:rPr>
              <a:t>t</a:t>
            </a:r>
            <a:r>
              <a:rPr sz="3200" b="1" dirty="0">
                <a:solidFill>
                  <a:srgbClr val="FFC000"/>
                </a:solidFill>
                <a:latin typeface="Calibri"/>
                <a:cs typeface="Calibri"/>
              </a:rPr>
              <a:t>e</a:t>
            </a:r>
            <a:r>
              <a:rPr sz="3200" b="1" spc="-2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3200" b="1" spc="-75" dirty="0">
                <a:solidFill>
                  <a:srgbClr val="FFC000"/>
                </a:solidFill>
                <a:latin typeface="Calibri"/>
                <a:cs typeface="Calibri"/>
              </a:rPr>
              <a:t>A</a:t>
            </a:r>
            <a:r>
              <a:rPr sz="3200" b="1" spc="-5" dirty="0">
                <a:solidFill>
                  <a:srgbClr val="FFC000"/>
                </a:solidFill>
                <a:latin typeface="Calibri"/>
                <a:cs typeface="Calibri"/>
              </a:rPr>
              <a:t>vi</a:t>
            </a:r>
            <a:r>
              <a:rPr sz="3200" b="1" spc="-20" dirty="0">
                <a:solidFill>
                  <a:srgbClr val="FFC000"/>
                </a:solidFill>
                <a:latin typeface="Calibri"/>
                <a:cs typeface="Calibri"/>
              </a:rPr>
              <a:t>a</a:t>
            </a:r>
            <a:r>
              <a:rPr sz="3200" b="1" dirty="0">
                <a:solidFill>
                  <a:srgbClr val="FFC000"/>
                </a:solidFill>
                <a:latin typeface="Calibri"/>
                <a:cs typeface="Calibri"/>
              </a:rPr>
              <a:t>tion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3047" y="160020"/>
            <a:ext cx="3613404" cy="963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3770">
              <a:lnSpc>
                <a:spcPct val="100000"/>
              </a:lnSpc>
            </a:pPr>
            <a:r>
              <a:rPr dirty="0"/>
              <a:t>Background</a:t>
            </a:r>
          </a:p>
        </p:txBody>
      </p:sp>
      <p:sp>
        <p:nvSpPr>
          <p:cNvPr id="4" name="object 4"/>
          <p:cNvSpPr/>
          <p:nvPr/>
        </p:nvSpPr>
        <p:spPr>
          <a:xfrm>
            <a:off x="408431" y="5841490"/>
            <a:ext cx="1427988" cy="894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60919" y="3012946"/>
            <a:ext cx="4815839" cy="38450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56754" y="3208883"/>
            <a:ext cx="4227321" cy="33389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871977" y="1494658"/>
            <a:ext cx="4126229" cy="2668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Verdana"/>
              <a:buChar char="•"/>
              <a:tabLst>
                <a:tab pos="355600" algn="l"/>
              </a:tabLst>
            </a:pPr>
            <a:r>
              <a:rPr sz="1800" spc="-15" dirty="0">
                <a:latin typeface="Verdana"/>
                <a:cs typeface="Verdana"/>
              </a:rPr>
              <a:t>25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spc="-125" dirty="0">
                <a:latin typeface="Verdana"/>
                <a:cs typeface="Verdana"/>
              </a:rPr>
              <a:t>Y</a:t>
            </a:r>
            <a:r>
              <a:rPr sz="1800" spc="-15" dirty="0">
                <a:latin typeface="Verdana"/>
                <a:cs typeface="Verdana"/>
              </a:rPr>
              <a:t>e</a:t>
            </a:r>
            <a:r>
              <a:rPr sz="1800" spc="-25" dirty="0">
                <a:latin typeface="Verdana"/>
                <a:cs typeface="Verdana"/>
              </a:rPr>
              <a:t>a</a:t>
            </a:r>
            <a:r>
              <a:rPr sz="1800" spc="-10" dirty="0">
                <a:latin typeface="Verdana"/>
                <a:cs typeface="Verdana"/>
              </a:rPr>
              <a:t>rs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/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3</a:t>
            </a:r>
            <a:r>
              <a:rPr sz="1800" spc="-25" dirty="0">
                <a:latin typeface="Verdana"/>
                <a:cs typeface="Verdana"/>
              </a:rPr>
              <a:t>5</a:t>
            </a:r>
            <a:r>
              <a:rPr sz="1800" spc="-15" dirty="0">
                <a:latin typeface="Verdana"/>
                <a:cs typeface="Verdana"/>
              </a:rPr>
              <a:t>0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M</a:t>
            </a:r>
            <a:r>
              <a:rPr sz="1800" spc="-15" dirty="0">
                <a:latin typeface="Verdana"/>
                <a:cs typeface="Verdana"/>
              </a:rPr>
              <a:t>em</a:t>
            </a:r>
            <a:r>
              <a:rPr sz="1800" spc="-25" dirty="0">
                <a:latin typeface="Verdana"/>
                <a:cs typeface="Verdana"/>
              </a:rPr>
              <a:t>b</a:t>
            </a:r>
            <a:r>
              <a:rPr sz="1800" spc="-15" dirty="0">
                <a:latin typeface="Verdana"/>
                <a:cs typeface="Verdana"/>
              </a:rPr>
              <a:t>er</a:t>
            </a:r>
            <a:r>
              <a:rPr sz="1800" spc="-10" dirty="0">
                <a:latin typeface="Verdana"/>
                <a:cs typeface="Verdana"/>
              </a:rPr>
              <a:t>s</a:t>
            </a:r>
            <a:endParaRPr sz="1800">
              <a:latin typeface="Verdana"/>
              <a:cs typeface="Verdana"/>
            </a:endParaRPr>
          </a:p>
          <a:p>
            <a:pPr marL="469900">
              <a:lnSpc>
                <a:spcPct val="100000"/>
              </a:lnSpc>
              <a:spcBef>
                <a:spcPts val="430"/>
              </a:spcBef>
              <a:tabLst>
                <a:tab pos="756285" algn="l"/>
              </a:tabLst>
            </a:pPr>
            <a:r>
              <a:rPr sz="1800" dirty="0">
                <a:latin typeface="Verdana"/>
                <a:cs typeface="Verdana"/>
              </a:rPr>
              <a:t>–	</a:t>
            </a:r>
            <a:r>
              <a:rPr sz="1800" spc="-5" dirty="0">
                <a:latin typeface="Verdana"/>
                <a:cs typeface="Verdana"/>
              </a:rPr>
              <a:t>Ch</a:t>
            </a:r>
            <a:r>
              <a:rPr sz="1800" spc="5" dirty="0">
                <a:latin typeface="Verdana"/>
                <a:cs typeface="Verdana"/>
              </a:rPr>
              <a:t>il</a:t>
            </a:r>
            <a:r>
              <a:rPr sz="1800" spc="-10" dirty="0">
                <a:latin typeface="Verdana"/>
                <a:cs typeface="Verdana"/>
              </a:rPr>
              <a:t>d</a:t>
            </a:r>
            <a:r>
              <a:rPr sz="1800" dirty="0">
                <a:latin typeface="Verdana"/>
                <a:cs typeface="Verdana"/>
              </a:rPr>
              <a:t>r</a:t>
            </a:r>
            <a:r>
              <a:rPr sz="1800" spc="-10" dirty="0">
                <a:latin typeface="Verdana"/>
                <a:cs typeface="Verdana"/>
              </a:rPr>
              <a:t>e</a:t>
            </a:r>
            <a:r>
              <a:rPr sz="1800" dirty="0">
                <a:latin typeface="Verdana"/>
                <a:cs typeface="Verdana"/>
              </a:rPr>
              <a:t>n </a:t>
            </a:r>
            <a:r>
              <a:rPr sz="1800" spc="-5" dirty="0">
                <a:latin typeface="Verdana"/>
                <a:cs typeface="Verdana"/>
              </a:rPr>
              <a:t>thr</a:t>
            </a:r>
            <a:r>
              <a:rPr sz="1800" dirty="0">
                <a:latin typeface="Verdana"/>
                <a:cs typeface="Verdana"/>
              </a:rPr>
              <a:t>u S</a:t>
            </a:r>
            <a:r>
              <a:rPr sz="1800" spc="-10" dirty="0">
                <a:latin typeface="Verdana"/>
                <a:cs typeface="Verdana"/>
              </a:rPr>
              <a:t>e</a:t>
            </a:r>
            <a:r>
              <a:rPr sz="1800" dirty="0">
                <a:latin typeface="Verdana"/>
                <a:cs typeface="Verdana"/>
              </a:rPr>
              <a:t>n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ors</a:t>
            </a:r>
            <a:endParaRPr sz="1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Verdana"/>
              <a:buChar char="•"/>
              <a:tabLst>
                <a:tab pos="355600" algn="l"/>
              </a:tabLst>
            </a:pPr>
            <a:r>
              <a:rPr sz="1800" spc="-20" dirty="0">
                <a:latin typeface="Verdana"/>
                <a:cs typeface="Verdana"/>
              </a:rPr>
              <a:t>Curren</a:t>
            </a:r>
            <a:r>
              <a:rPr sz="1800" spc="-10" dirty="0">
                <a:latin typeface="Verdana"/>
                <a:cs typeface="Verdana"/>
              </a:rPr>
              <a:t>t</a:t>
            </a:r>
            <a:r>
              <a:rPr sz="1800" spc="5" dirty="0">
                <a:latin typeface="Verdana"/>
                <a:cs typeface="Verdana"/>
              </a:rPr>
              <a:t> l</a:t>
            </a:r>
            <a:r>
              <a:rPr sz="1800" spc="-15" dirty="0">
                <a:latin typeface="Verdana"/>
                <a:cs typeface="Verdana"/>
              </a:rPr>
              <a:t>ocat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15" dirty="0">
                <a:latin typeface="Verdana"/>
                <a:cs typeface="Verdana"/>
              </a:rPr>
              <a:t>on</a:t>
            </a:r>
            <a:r>
              <a:rPr sz="1800" spc="-10" dirty="0">
                <a:latin typeface="Verdana"/>
                <a:cs typeface="Verdana"/>
              </a:rPr>
              <a:t> for</a:t>
            </a:r>
            <a:r>
              <a:rPr sz="1800" spc="-15" dirty="0">
                <a:latin typeface="Verdana"/>
                <a:cs typeface="Verdana"/>
              </a:rPr>
              <a:t> 11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y</a:t>
            </a:r>
            <a:r>
              <a:rPr sz="1800" spc="-15" dirty="0">
                <a:latin typeface="Verdana"/>
                <a:cs typeface="Verdana"/>
              </a:rPr>
              <a:t>e</a:t>
            </a:r>
            <a:r>
              <a:rPr sz="1800" spc="-25" dirty="0">
                <a:latin typeface="Verdana"/>
                <a:cs typeface="Verdana"/>
              </a:rPr>
              <a:t>a</a:t>
            </a:r>
            <a:r>
              <a:rPr sz="1800" spc="-10" dirty="0">
                <a:latin typeface="Verdana"/>
                <a:cs typeface="Verdana"/>
              </a:rPr>
              <a:t>rs:</a:t>
            </a:r>
            <a:endParaRPr sz="1800">
              <a:latin typeface="Verdana"/>
              <a:cs typeface="Verdana"/>
            </a:endParaRPr>
          </a:p>
          <a:p>
            <a:pPr marL="469900" marR="1825625">
              <a:lnSpc>
                <a:spcPct val="120000"/>
              </a:lnSpc>
            </a:pPr>
            <a:r>
              <a:rPr sz="1200" spc="-10" dirty="0">
                <a:latin typeface="Verdana"/>
                <a:cs typeface="Verdana"/>
              </a:rPr>
              <a:t>8250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Ol</a:t>
            </a:r>
            <a:r>
              <a:rPr sz="1200" dirty="0">
                <a:latin typeface="Verdana"/>
                <a:cs typeface="Verdana"/>
              </a:rPr>
              <a:t>d </a:t>
            </a:r>
            <a:r>
              <a:rPr sz="1200" spc="-40" dirty="0">
                <a:latin typeface="Verdana"/>
                <a:cs typeface="Verdana"/>
              </a:rPr>
              <a:t>F</a:t>
            </a:r>
            <a:r>
              <a:rPr sz="1200" spc="-10" dirty="0">
                <a:latin typeface="Verdana"/>
                <a:cs typeface="Verdana"/>
              </a:rPr>
              <a:t>e</a:t>
            </a:r>
            <a:r>
              <a:rPr sz="1200" spc="-5" dirty="0">
                <a:latin typeface="Verdana"/>
                <a:cs typeface="Verdana"/>
              </a:rPr>
              <a:t>d</a:t>
            </a:r>
            <a:r>
              <a:rPr sz="1200" spc="-10" dirty="0">
                <a:latin typeface="Verdana"/>
                <a:cs typeface="Verdana"/>
              </a:rPr>
              <a:t>e</a:t>
            </a:r>
            <a:r>
              <a:rPr sz="1200" spc="-35" dirty="0">
                <a:latin typeface="Verdana"/>
                <a:cs typeface="Verdana"/>
              </a:rPr>
              <a:t>r</a:t>
            </a:r>
            <a:r>
              <a:rPr sz="1200" dirty="0">
                <a:latin typeface="Verdana"/>
                <a:cs typeface="Verdana"/>
              </a:rPr>
              <a:t>al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Rd </a:t>
            </a:r>
            <a:r>
              <a:rPr sz="1200" spc="-10" dirty="0">
                <a:latin typeface="Verdana"/>
                <a:cs typeface="Verdana"/>
              </a:rPr>
              <a:t>B</a:t>
            </a:r>
            <a:r>
              <a:rPr sz="1200" dirty="0">
                <a:latin typeface="Verdana"/>
                <a:cs typeface="Verdana"/>
              </a:rPr>
              <a:t>a</a:t>
            </a:r>
            <a:r>
              <a:rPr sz="1200" spc="-10" dirty="0">
                <a:latin typeface="Verdana"/>
                <a:cs typeface="Verdana"/>
              </a:rPr>
              <a:t>l</a:t>
            </a:r>
            <a:r>
              <a:rPr sz="1200" dirty="0">
                <a:latin typeface="Verdana"/>
                <a:cs typeface="Verdana"/>
              </a:rPr>
              <a:t>l G</a:t>
            </a:r>
            <a:r>
              <a:rPr sz="1200" spc="-10" dirty="0">
                <a:latin typeface="Verdana"/>
                <a:cs typeface="Verdana"/>
              </a:rPr>
              <a:t>r</a:t>
            </a:r>
            <a:r>
              <a:rPr sz="1200" spc="-5" dirty="0">
                <a:latin typeface="Verdana"/>
                <a:cs typeface="Verdana"/>
              </a:rPr>
              <a:t>o</a:t>
            </a:r>
            <a:r>
              <a:rPr sz="1200" spc="-15" dirty="0">
                <a:latin typeface="Verdana"/>
                <a:cs typeface="Verdana"/>
              </a:rPr>
              <a:t>un</a:t>
            </a:r>
            <a:r>
              <a:rPr sz="1200" spc="-5" dirty="0">
                <a:latin typeface="Verdana"/>
                <a:cs typeface="Verdana"/>
              </a:rPr>
              <a:t>d, </a:t>
            </a:r>
            <a:r>
              <a:rPr sz="1200" dirty="0">
                <a:latin typeface="Verdana"/>
                <a:cs typeface="Verdana"/>
              </a:rPr>
              <a:t>G</a:t>
            </a:r>
            <a:r>
              <a:rPr sz="1200" spc="-10" dirty="0">
                <a:latin typeface="Verdana"/>
                <a:cs typeface="Verdana"/>
              </a:rPr>
              <a:t>A</a:t>
            </a:r>
            <a:r>
              <a:rPr sz="1200" dirty="0">
                <a:latin typeface="Verdana"/>
                <a:cs typeface="Verdana"/>
              </a:rPr>
              <a:t>  </a:t>
            </a:r>
            <a:r>
              <a:rPr sz="1200" spc="-10" dirty="0">
                <a:latin typeface="Verdana"/>
                <a:cs typeface="Verdana"/>
              </a:rPr>
              <a:t>3</a:t>
            </a:r>
            <a:r>
              <a:rPr sz="1200" spc="-5" dirty="0">
                <a:latin typeface="Verdana"/>
                <a:cs typeface="Verdana"/>
              </a:rPr>
              <a:t>0</a:t>
            </a:r>
            <a:r>
              <a:rPr sz="1200" spc="-10" dirty="0">
                <a:latin typeface="Verdana"/>
                <a:cs typeface="Verdana"/>
              </a:rPr>
              <a:t>107</a:t>
            </a:r>
            <a:endParaRPr sz="12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Verdana"/>
              <a:buChar char="•"/>
              <a:tabLst>
                <a:tab pos="355600" algn="l"/>
              </a:tabLst>
            </a:pPr>
            <a:r>
              <a:rPr sz="1800" spc="-15" dirty="0">
                <a:latin typeface="Verdana"/>
                <a:cs typeface="Verdana"/>
              </a:rPr>
              <a:t>No</a:t>
            </a:r>
            <a:r>
              <a:rPr sz="1800" spc="-20" dirty="0">
                <a:latin typeface="Verdana"/>
                <a:cs typeface="Verdana"/>
              </a:rPr>
              <a:t>n</a:t>
            </a:r>
            <a:r>
              <a:rPr sz="1800" spc="-5" dirty="0">
                <a:latin typeface="Verdana"/>
                <a:cs typeface="Verdana"/>
              </a:rPr>
              <a:t>-</a:t>
            </a:r>
            <a:r>
              <a:rPr sz="1800" spc="-10" dirty="0">
                <a:latin typeface="Verdana"/>
                <a:cs typeface="Verdana"/>
              </a:rPr>
              <a:t>prof</a:t>
            </a:r>
            <a:r>
              <a:rPr sz="1800" spc="0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t </a:t>
            </a:r>
            <a:r>
              <a:rPr sz="1800" spc="-15" dirty="0">
                <a:latin typeface="Verdana"/>
                <a:cs typeface="Verdana"/>
              </a:rPr>
              <a:t>5</a:t>
            </a:r>
            <a:r>
              <a:rPr sz="1800" spc="-25" dirty="0">
                <a:latin typeface="Verdana"/>
                <a:cs typeface="Verdana"/>
              </a:rPr>
              <a:t>0</a:t>
            </a:r>
            <a:r>
              <a:rPr sz="1800" spc="-15" dirty="0">
                <a:latin typeface="Verdana"/>
                <a:cs typeface="Verdana"/>
              </a:rPr>
              <a:t>1</a:t>
            </a:r>
            <a:r>
              <a:rPr sz="1800" spc="-20" dirty="0">
                <a:latin typeface="Verdana"/>
                <a:cs typeface="Verdana"/>
              </a:rPr>
              <a:t>(</a:t>
            </a:r>
            <a:r>
              <a:rPr sz="1800" dirty="0">
                <a:latin typeface="Verdana"/>
                <a:cs typeface="Verdana"/>
              </a:rPr>
              <a:t>c)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3</a:t>
            </a:r>
            <a:endParaRPr sz="1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Verdana"/>
              <a:buChar char="•"/>
              <a:tabLst>
                <a:tab pos="355600" algn="l"/>
              </a:tabLst>
            </a:pPr>
            <a:r>
              <a:rPr sz="1800" spc="-15" dirty="0">
                <a:latin typeface="Verdana"/>
                <a:cs typeface="Verdana"/>
              </a:rPr>
              <a:t>Nat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10" dirty="0">
                <a:latin typeface="Verdana"/>
                <a:cs typeface="Verdana"/>
              </a:rPr>
              <a:t>onal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r</a:t>
            </a:r>
            <a:r>
              <a:rPr sz="1800" spc="-20" dirty="0">
                <a:latin typeface="Verdana"/>
                <a:cs typeface="Verdana"/>
              </a:rPr>
              <a:t>e</a:t>
            </a:r>
            <a:r>
              <a:rPr sz="1800" spc="-15" dirty="0">
                <a:latin typeface="Verdana"/>
                <a:cs typeface="Verdana"/>
              </a:rPr>
              <a:t>co</a:t>
            </a:r>
            <a:r>
              <a:rPr sz="1800" spc="-25" dirty="0">
                <a:latin typeface="Verdana"/>
                <a:cs typeface="Verdana"/>
              </a:rPr>
              <a:t>g</a:t>
            </a:r>
            <a:r>
              <a:rPr sz="1800" dirty="0">
                <a:latin typeface="Verdana"/>
                <a:cs typeface="Verdana"/>
              </a:rPr>
              <a:t>n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t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15" dirty="0">
                <a:latin typeface="Verdana"/>
                <a:cs typeface="Verdana"/>
              </a:rPr>
              <a:t>on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of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mem</a:t>
            </a:r>
            <a:r>
              <a:rPr sz="1800" spc="-25" dirty="0">
                <a:latin typeface="Verdana"/>
                <a:cs typeface="Verdana"/>
              </a:rPr>
              <a:t>b</a:t>
            </a:r>
            <a:r>
              <a:rPr sz="1800" spc="-15" dirty="0">
                <a:latin typeface="Verdana"/>
                <a:cs typeface="Verdana"/>
              </a:rPr>
              <a:t>er</a:t>
            </a:r>
            <a:r>
              <a:rPr sz="1800" spc="-10" dirty="0">
                <a:latin typeface="Verdana"/>
                <a:cs typeface="Verdana"/>
              </a:rPr>
              <a:t>s</a:t>
            </a:r>
            <a:endParaRPr sz="1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Verdana"/>
              <a:buChar char="•"/>
              <a:tabLst>
                <a:tab pos="355600" algn="l"/>
                <a:tab pos="1524000" algn="l"/>
              </a:tabLst>
            </a:pPr>
            <a:r>
              <a:rPr sz="1800" spc="-110" dirty="0">
                <a:latin typeface="Verdana"/>
                <a:cs typeface="Verdana"/>
              </a:rPr>
              <a:t>W</a:t>
            </a:r>
            <a:r>
              <a:rPr sz="1800" spc="-15" dirty="0">
                <a:latin typeface="Verdana"/>
                <a:cs typeface="Verdana"/>
              </a:rPr>
              <a:t>e</a:t>
            </a:r>
            <a:r>
              <a:rPr sz="1800" spc="-30" dirty="0">
                <a:latin typeface="Verdana"/>
                <a:cs typeface="Verdana"/>
              </a:rPr>
              <a:t>b</a:t>
            </a:r>
            <a:r>
              <a:rPr sz="1800" dirty="0">
                <a:latin typeface="Verdana"/>
                <a:cs typeface="Verdana"/>
              </a:rPr>
              <a:t>s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10" dirty="0">
                <a:latin typeface="Verdana"/>
                <a:cs typeface="Verdana"/>
              </a:rPr>
              <a:t>t</a:t>
            </a:r>
            <a:r>
              <a:rPr sz="1800" spc="-20" dirty="0">
                <a:latin typeface="Verdana"/>
                <a:cs typeface="Verdana"/>
              </a:rPr>
              <a:t>e</a:t>
            </a:r>
            <a:r>
              <a:rPr sz="1800" dirty="0">
                <a:latin typeface="Verdana"/>
                <a:cs typeface="Verdana"/>
              </a:rPr>
              <a:t>:	</a:t>
            </a:r>
            <a:r>
              <a:rPr sz="1800" u="heavy" spc="-5" dirty="0">
                <a:solidFill>
                  <a:srgbClr val="009999"/>
                </a:solidFill>
                <a:latin typeface="Verdana"/>
                <a:cs typeface="Verdana"/>
                <a:hlinkClick r:id="rId7"/>
              </a:rPr>
              <a:t>w</a:t>
            </a:r>
            <a:r>
              <a:rPr sz="1800" u="heavy" dirty="0">
                <a:solidFill>
                  <a:srgbClr val="009999"/>
                </a:solidFill>
                <a:latin typeface="Verdana"/>
                <a:cs typeface="Verdana"/>
                <a:hlinkClick r:id="rId7"/>
              </a:rPr>
              <a:t>w</a:t>
            </a:r>
            <a:r>
              <a:rPr sz="1800" u="heavy" spc="-60" dirty="0">
                <a:solidFill>
                  <a:srgbClr val="009999"/>
                </a:solidFill>
                <a:latin typeface="Verdana"/>
                <a:cs typeface="Verdana"/>
                <a:hlinkClick r:id="rId7"/>
              </a:rPr>
              <a:t>w</a:t>
            </a:r>
            <a:r>
              <a:rPr sz="1800" u="heavy" spc="-15" dirty="0">
                <a:solidFill>
                  <a:srgbClr val="009999"/>
                </a:solidFill>
                <a:latin typeface="Verdana"/>
                <a:cs typeface="Verdana"/>
                <a:hlinkClick r:id="rId7"/>
              </a:rPr>
              <a:t>.gmarc.com</a:t>
            </a:r>
            <a:endParaRPr sz="1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Verdana"/>
              <a:buChar char="•"/>
              <a:tabLst>
                <a:tab pos="355600" algn="l"/>
              </a:tabLst>
            </a:pPr>
            <a:r>
              <a:rPr sz="1800" spc="-15" dirty="0">
                <a:latin typeface="Verdana"/>
                <a:cs typeface="Verdana"/>
              </a:rPr>
              <a:t>Charte</a:t>
            </a:r>
            <a:r>
              <a:rPr sz="1800" spc="-10" dirty="0">
                <a:latin typeface="Verdana"/>
                <a:cs typeface="Verdana"/>
              </a:rPr>
              <a:t>r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AMA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</a:t>
            </a:r>
            <a:r>
              <a:rPr sz="1800" spc="5" dirty="0">
                <a:latin typeface="Verdana"/>
                <a:cs typeface="Verdana"/>
              </a:rPr>
              <a:t>l</a:t>
            </a:r>
            <a:r>
              <a:rPr sz="1800" spc="-15" dirty="0">
                <a:latin typeface="Verdana"/>
                <a:cs typeface="Verdana"/>
              </a:rPr>
              <a:t>ub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18476" y="1732788"/>
            <a:ext cx="1371600" cy="16642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91400" y="3487420"/>
            <a:ext cx="1826260" cy="137160"/>
          </a:xfrm>
          <a:custGeom>
            <a:avLst/>
            <a:gdLst/>
            <a:ahLst/>
            <a:cxnLst/>
            <a:rect l="l" t="t" r="r" b="b"/>
            <a:pathLst>
              <a:path w="1826259" h="137160">
                <a:moveTo>
                  <a:pt x="0" y="137160"/>
                </a:moveTo>
                <a:lnTo>
                  <a:pt x="1825752" y="137160"/>
                </a:lnTo>
                <a:lnTo>
                  <a:pt x="18257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91400" y="1643379"/>
            <a:ext cx="137160" cy="1844039"/>
          </a:xfrm>
          <a:custGeom>
            <a:avLst/>
            <a:gdLst/>
            <a:ahLst/>
            <a:cxnLst/>
            <a:rect l="l" t="t" r="r" b="b"/>
            <a:pathLst>
              <a:path w="137159" h="1844039">
                <a:moveTo>
                  <a:pt x="0" y="1844039"/>
                </a:moveTo>
                <a:lnTo>
                  <a:pt x="137159" y="1844039"/>
                </a:lnTo>
                <a:lnTo>
                  <a:pt x="137159" y="0"/>
                </a:lnTo>
                <a:lnTo>
                  <a:pt x="0" y="0"/>
                </a:lnTo>
                <a:lnTo>
                  <a:pt x="0" y="18440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91400" y="1506219"/>
            <a:ext cx="1826260" cy="137160"/>
          </a:xfrm>
          <a:custGeom>
            <a:avLst/>
            <a:gdLst/>
            <a:ahLst/>
            <a:cxnLst/>
            <a:rect l="l" t="t" r="r" b="b"/>
            <a:pathLst>
              <a:path w="1826259" h="137160">
                <a:moveTo>
                  <a:pt x="0" y="137160"/>
                </a:moveTo>
                <a:lnTo>
                  <a:pt x="1825752" y="137160"/>
                </a:lnTo>
                <a:lnTo>
                  <a:pt x="18257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79992" y="1642872"/>
            <a:ext cx="137160" cy="1844039"/>
          </a:xfrm>
          <a:custGeom>
            <a:avLst/>
            <a:gdLst/>
            <a:ahLst/>
            <a:cxnLst/>
            <a:rect l="l" t="t" r="r" b="b"/>
            <a:pathLst>
              <a:path w="137159" h="1844039">
                <a:moveTo>
                  <a:pt x="137159" y="0"/>
                </a:moveTo>
                <a:lnTo>
                  <a:pt x="0" y="0"/>
                </a:lnTo>
                <a:lnTo>
                  <a:pt x="0" y="1844039"/>
                </a:lnTo>
                <a:lnTo>
                  <a:pt x="137159" y="1844039"/>
                </a:lnTo>
                <a:lnTo>
                  <a:pt x="1371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74280" y="3418840"/>
            <a:ext cx="1460500" cy="0"/>
          </a:xfrm>
          <a:custGeom>
            <a:avLst/>
            <a:gdLst/>
            <a:ahLst/>
            <a:cxnLst/>
            <a:rect l="l" t="t" r="r" b="b"/>
            <a:pathLst>
              <a:path w="1460500">
                <a:moveTo>
                  <a:pt x="0" y="0"/>
                </a:moveTo>
                <a:lnTo>
                  <a:pt x="1459992" y="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97140" y="1734820"/>
            <a:ext cx="0" cy="1661160"/>
          </a:xfrm>
          <a:custGeom>
            <a:avLst/>
            <a:gdLst/>
            <a:ahLst/>
            <a:cxnLst/>
            <a:rect l="l" t="t" r="r" b="b"/>
            <a:pathLst>
              <a:path h="1661160">
                <a:moveTo>
                  <a:pt x="0" y="0"/>
                </a:moveTo>
                <a:lnTo>
                  <a:pt x="0" y="16611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74280" y="1711960"/>
            <a:ext cx="1460500" cy="0"/>
          </a:xfrm>
          <a:custGeom>
            <a:avLst/>
            <a:gdLst/>
            <a:ahLst/>
            <a:cxnLst/>
            <a:rect l="l" t="t" r="r" b="b"/>
            <a:pathLst>
              <a:path w="1460500">
                <a:moveTo>
                  <a:pt x="0" y="0"/>
                </a:moveTo>
                <a:lnTo>
                  <a:pt x="1459992" y="0"/>
                </a:lnTo>
              </a:path>
            </a:pathLst>
          </a:custGeom>
          <a:ln w="469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11411" y="1734311"/>
            <a:ext cx="0" cy="1661160"/>
          </a:xfrm>
          <a:custGeom>
            <a:avLst/>
            <a:gdLst/>
            <a:ahLst/>
            <a:cxnLst/>
            <a:rect l="l" t="t" r="r" b="b"/>
            <a:pathLst>
              <a:path h="1661160">
                <a:moveTo>
                  <a:pt x="0" y="0"/>
                </a:moveTo>
                <a:lnTo>
                  <a:pt x="0" y="16611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32747" y="1284732"/>
            <a:ext cx="3054096" cy="25892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227693" y="1480058"/>
            <a:ext cx="2466568" cy="20005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226054" y="4346202"/>
            <a:ext cx="94615" cy="701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Verdana"/>
                <a:cs typeface="Verdana"/>
              </a:rPr>
              <a:t>•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000" spc="-10" dirty="0">
                <a:latin typeface="Verdana"/>
                <a:cs typeface="Verdana"/>
              </a:rPr>
              <a:t>•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000" spc="-10" dirty="0">
                <a:latin typeface="Verdana"/>
                <a:cs typeface="Verdana"/>
              </a:rPr>
              <a:t>•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000" spc="-10" dirty="0">
                <a:latin typeface="Verdana"/>
                <a:cs typeface="Verdana"/>
              </a:rPr>
              <a:t>•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69334" y="4346202"/>
            <a:ext cx="3900804" cy="1066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Verdana"/>
                <a:cs typeface="Verdana"/>
              </a:rPr>
              <a:t>Acad</a:t>
            </a:r>
            <a:r>
              <a:rPr sz="1000" spc="-20" dirty="0">
                <a:latin typeface="Verdana"/>
                <a:cs typeface="Verdana"/>
              </a:rPr>
              <a:t>e</a:t>
            </a:r>
            <a:r>
              <a:rPr sz="1000" spc="-10" dirty="0">
                <a:latin typeface="Verdana"/>
                <a:cs typeface="Verdana"/>
              </a:rPr>
              <a:t>my</a:t>
            </a:r>
            <a:r>
              <a:rPr sz="1000" spc="20" dirty="0">
                <a:latin typeface="Verdana"/>
                <a:cs typeface="Verdana"/>
              </a:rPr>
              <a:t> </a:t>
            </a:r>
            <a:r>
              <a:rPr sz="1000" spc="-15" dirty="0">
                <a:latin typeface="Verdana"/>
                <a:cs typeface="Verdana"/>
              </a:rPr>
              <a:t>o</a:t>
            </a:r>
            <a:r>
              <a:rPr sz="1000" spc="-5" dirty="0">
                <a:latin typeface="Verdana"/>
                <a:cs typeface="Verdana"/>
              </a:rPr>
              <a:t>f</a:t>
            </a:r>
            <a:r>
              <a:rPr sz="1000" spc="15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M</a:t>
            </a:r>
            <a:r>
              <a:rPr sz="1000" spc="-15" dirty="0">
                <a:latin typeface="Verdana"/>
                <a:cs typeface="Verdana"/>
              </a:rPr>
              <a:t>o</a:t>
            </a:r>
            <a:r>
              <a:rPr sz="1000" spc="-10" dirty="0">
                <a:latin typeface="Verdana"/>
                <a:cs typeface="Verdana"/>
              </a:rPr>
              <a:t>d</a:t>
            </a:r>
            <a:r>
              <a:rPr sz="1000" spc="-20" dirty="0">
                <a:latin typeface="Verdana"/>
                <a:cs typeface="Verdana"/>
              </a:rPr>
              <a:t>e</a:t>
            </a:r>
            <a:r>
              <a:rPr sz="1000" spc="-5" dirty="0">
                <a:latin typeface="Verdana"/>
                <a:cs typeface="Verdana"/>
              </a:rPr>
              <a:t>l</a:t>
            </a:r>
            <a:r>
              <a:rPr sz="1000" spc="20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Ae</a:t>
            </a:r>
            <a:r>
              <a:rPr sz="1000" spc="-15" dirty="0">
                <a:latin typeface="Verdana"/>
                <a:cs typeface="Verdana"/>
              </a:rPr>
              <a:t>ro</a:t>
            </a:r>
            <a:r>
              <a:rPr sz="1000" spc="-5" dirty="0">
                <a:latin typeface="Verdana"/>
                <a:cs typeface="Verdana"/>
              </a:rPr>
              <a:t>n</a:t>
            </a:r>
            <a:r>
              <a:rPr sz="1000" spc="-10" dirty="0">
                <a:latin typeface="Verdana"/>
                <a:cs typeface="Verdana"/>
              </a:rPr>
              <a:t>a</a:t>
            </a:r>
            <a:r>
              <a:rPr sz="1000" spc="-5" dirty="0">
                <a:latin typeface="Verdana"/>
                <a:cs typeface="Verdana"/>
              </a:rPr>
              <a:t>ut</a:t>
            </a:r>
            <a:r>
              <a:rPr sz="1000" spc="0" dirty="0">
                <a:latin typeface="Verdana"/>
                <a:cs typeface="Verdana"/>
              </a:rPr>
              <a:t>i</a:t>
            </a:r>
            <a:r>
              <a:rPr sz="1000" spc="-10" dirty="0">
                <a:latin typeface="Verdana"/>
                <a:cs typeface="Verdana"/>
              </a:rPr>
              <a:t>cs</a:t>
            </a:r>
            <a:r>
              <a:rPr sz="1000" spc="45" dirty="0">
                <a:latin typeface="Verdana"/>
                <a:cs typeface="Verdana"/>
              </a:rPr>
              <a:t> </a:t>
            </a:r>
            <a:r>
              <a:rPr sz="1000" spc="-5" dirty="0">
                <a:latin typeface="Verdana"/>
                <a:cs typeface="Verdana"/>
              </a:rPr>
              <a:t>-</a:t>
            </a:r>
            <a:r>
              <a:rPr sz="1000" spc="-15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M</a:t>
            </a:r>
            <a:r>
              <a:rPr sz="1000" spc="-5" dirty="0">
                <a:latin typeface="Verdana"/>
                <a:cs typeface="Verdana"/>
              </a:rPr>
              <a:t>un</a:t>
            </a:r>
            <a:r>
              <a:rPr sz="1000" spc="-10" dirty="0">
                <a:latin typeface="Verdana"/>
                <a:cs typeface="Verdana"/>
              </a:rPr>
              <a:t>c</a:t>
            </a:r>
            <a:r>
              <a:rPr sz="1000" spc="0" dirty="0">
                <a:latin typeface="Verdana"/>
                <a:cs typeface="Verdana"/>
              </a:rPr>
              <a:t>i</a:t>
            </a:r>
            <a:r>
              <a:rPr sz="1000" spc="-10" dirty="0">
                <a:latin typeface="Verdana"/>
                <a:cs typeface="Verdana"/>
              </a:rPr>
              <a:t>e</a:t>
            </a:r>
            <a:r>
              <a:rPr sz="1000" dirty="0">
                <a:latin typeface="Verdana"/>
                <a:cs typeface="Verdana"/>
              </a:rPr>
              <a:t> </a:t>
            </a:r>
            <a:r>
              <a:rPr sz="1000" spc="-20" dirty="0">
                <a:latin typeface="Verdana"/>
                <a:cs typeface="Verdana"/>
              </a:rPr>
              <a:t>I</a:t>
            </a:r>
            <a:r>
              <a:rPr sz="1000" spc="-10" dirty="0">
                <a:latin typeface="Verdana"/>
                <a:cs typeface="Verdana"/>
              </a:rPr>
              <a:t>N</a:t>
            </a:r>
            <a:endParaRPr sz="1000">
              <a:latin typeface="Verdana"/>
              <a:cs typeface="Verdana"/>
            </a:endParaRPr>
          </a:p>
          <a:p>
            <a:pPr marL="12700" marR="5080">
              <a:lnSpc>
                <a:spcPct val="120000"/>
              </a:lnSpc>
            </a:pPr>
            <a:r>
              <a:rPr sz="1000" spc="-15" dirty="0">
                <a:latin typeface="Verdana"/>
                <a:cs typeface="Verdana"/>
              </a:rPr>
              <a:t>O</a:t>
            </a:r>
            <a:r>
              <a:rPr sz="1000" spc="-5" dirty="0">
                <a:latin typeface="Verdana"/>
                <a:cs typeface="Verdana"/>
              </a:rPr>
              <a:t>f</a:t>
            </a:r>
            <a:r>
              <a:rPr sz="1000" spc="-10" dirty="0">
                <a:latin typeface="Verdana"/>
                <a:cs typeface="Verdana"/>
              </a:rPr>
              <a:t>f</a:t>
            </a:r>
            <a:r>
              <a:rPr sz="1000" spc="0" dirty="0">
                <a:latin typeface="Verdana"/>
                <a:cs typeface="Verdana"/>
              </a:rPr>
              <a:t>i</a:t>
            </a:r>
            <a:r>
              <a:rPr sz="1000" spc="-10" dirty="0">
                <a:latin typeface="Verdana"/>
                <a:cs typeface="Verdana"/>
              </a:rPr>
              <a:t>c</a:t>
            </a:r>
            <a:r>
              <a:rPr sz="1000" spc="0" dirty="0">
                <a:latin typeface="Verdana"/>
                <a:cs typeface="Verdana"/>
              </a:rPr>
              <a:t>i</a:t>
            </a:r>
            <a:r>
              <a:rPr sz="1000" spc="-5" dirty="0">
                <a:latin typeface="Verdana"/>
                <a:cs typeface="Verdana"/>
              </a:rPr>
              <a:t>al nat</a:t>
            </a:r>
            <a:r>
              <a:rPr sz="1000" spc="0" dirty="0">
                <a:latin typeface="Verdana"/>
                <a:cs typeface="Verdana"/>
              </a:rPr>
              <a:t>i</a:t>
            </a:r>
            <a:r>
              <a:rPr sz="1000" spc="-15" dirty="0">
                <a:latin typeface="Verdana"/>
                <a:cs typeface="Verdana"/>
              </a:rPr>
              <a:t>o</a:t>
            </a:r>
            <a:r>
              <a:rPr sz="1000" spc="-5" dirty="0">
                <a:latin typeface="Verdana"/>
                <a:cs typeface="Verdana"/>
              </a:rPr>
              <a:t>nal </a:t>
            </a:r>
            <a:r>
              <a:rPr sz="1000" spc="-10" dirty="0">
                <a:latin typeface="Verdana"/>
                <a:cs typeface="Verdana"/>
              </a:rPr>
              <a:t>b</a:t>
            </a:r>
            <a:r>
              <a:rPr sz="1000" spc="-15" dirty="0">
                <a:latin typeface="Verdana"/>
                <a:cs typeface="Verdana"/>
              </a:rPr>
              <a:t>o</a:t>
            </a:r>
            <a:r>
              <a:rPr sz="1000" spc="-10" dirty="0">
                <a:latin typeface="Verdana"/>
                <a:cs typeface="Verdana"/>
              </a:rPr>
              <a:t>dy</a:t>
            </a:r>
            <a:r>
              <a:rPr sz="1000" spc="15" dirty="0">
                <a:latin typeface="Verdana"/>
                <a:cs typeface="Verdana"/>
              </a:rPr>
              <a:t> </a:t>
            </a:r>
            <a:r>
              <a:rPr sz="1000" spc="-5" dirty="0">
                <a:latin typeface="Verdana"/>
                <a:cs typeface="Verdana"/>
              </a:rPr>
              <a:t>f</a:t>
            </a:r>
            <a:r>
              <a:rPr sz="1000" spc="-20" dirty="0">
                <a:latin typeface="Verdana"/>
                <a:cs typeface="Verdana"/>
              </a:rPr>
              <a:t>o</a:t>
            </a:r>
            <a:r>
              <a:rPr sz="1000" spc="-5" dirty="0">
                <a:latin typeface="Verdana"/>
                <a:cs typeface="Verdana"/>
              </a:rPr>
              <a:t>r</a:t>
            </a:r>
            <a:r>
              <a:rPr sz="1000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mod</a:t>
            </a:r>
            <a:r>
              <a:rPr sz="1000" spc="-15" dirty="0">
                <a:latin typeface="Verdana"/>
                <a:cs typeface="Verdana"/>
              </a:rPr>
              <a:t>e</a:t>
            </a:r>
            <a:r>
              <a:rPr sz="1000" spc="-5" dirty="0">
                <a:latin typeface="Verdana"/>
                <a:cs typeface="Verdana"/>
              </a:rPr>
              <a:t>l</a:t>
            </a:r>
            <a:r>
              <a:rPr sz="1000" spc="30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av</a:t>
            </a:r>
            <a:r>
              <a:rPr sz="1000" spc="0" dirty="0">
                <a:latin typeface="Verdana"/>
                <a:cs typeface="Verdana"/>
              </a:rPr>
              <a:t>i</a:t>
            </a:r>
            <a:r>
              <a:rPr sz="1000" spc="-5" dirty="0">
                <a:latin typeface="Verdana"/>
                <a:cs typeface="Verdana"/>
              </a:rPr>
              <a:t>at</a:t>
            </a:r>
            <a:r>
              <a:rPr sz="1000" spc="0" dirty="0">
                <a:latin typeface="Verdana"/>
                <a:cs typeface="Verdana"/>
              </a:rPr>
              <a:t>i</a:t>
            </a:r>
            <a:r>
              <a:rPr sz="1000" spc="-15" dirty="0">
                <a:latin typeface="Verdana"/>
                <a:cs typeface="Verdana"/>
              </a:rPr>
              <a:t>o</a:t>
            </a:r>
            <a:r>
              <a:rPr sz="1000" spc="-10" dirty="0">
                <a:latin typeface="Verdana"/>
                <a:cs typeface="Verdana"/>
              </a:rPr>
              <a:t>n</a:t>
            </a:r>
            <a:r>
              <a:rPr sz="1000" spc="-15" dirty="0">
                <a:latin typeface="Verdana"/>
                <a:cs typeface="Verdana"/>
              </a:rPr>
              <a:t> </a:t>
            </a:r>
            <a:r>
              <a:rPr sz="1000" spc="0" dirty="0">
                <a:latin typeface="Verdana"/>
                <a:cs typeface="Verdana"/>
              </a:rPr>
              <a:t>i</a:t>
            </a:r>
            <a:r>
              <a:rPr sz="1000" spc="-10" dirty="0">
                <a:latin typeface="Verdana"/>
                <a:cs typeface="Verdana"/>
              </a:rPr>
              <a:t>n</a:t>
            </a:r>
            <a:r>
              <a:rPr sz="1000" dirty="0">
                <a:latin typeface="Verdana"/>
                <a:cs typeface="Verdana"/>
              </a:rPr>
              <a:t> </a:t>
            </a:r>
            <a:r>
              <a:rPr sz="1000" spc="-5" dirty="0">
                <a:latin typeface="Verdana"/>
                <a:cs typeface="Verdana"/>
              </a:rPr>
              <a:t>th</a:t>
            </a:r>
            <a:r>
              <a:rPr sz="1000" spc="-10" dirty="0">
                <a:latin typeface="Verdana"/>
                <a:cs typeface="Verdana"/>
              </a:rPr>
              <a:t>e</a:t>
            </a:r>
            <a:r>
              <a:rPr sz="1000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U</a:t>
            </a:r>
            <a:r>
              <a:rPr sz="1000" spc="-5" dirty="0">
                <a:latin typeface="Verdana"/>
                <a:cs typeface="Verdana"/>
              </a:rPr>
              <a:t>n</a:t>
            </a:r>
            <a:r>
              <a:rPr sz="1000" spc="0" dirty="0">
                <a:latin typeface="Verdana"/>
                <a:cs typeface="Verdana"/>
              </a:rPr>
              <a:t>i</a:t>
            </a:r>
            <a:r>
              <a:rPr sz="1000" spc="-5" dirty="0">
                <a:latin typeface="Verdana"/>
                <a:cs typeface="Verdana"/>
              </a:rPr>
              <a:t>t</a:t>
            </a:r>
            <a:r>
              <a:rPr sz="1000" spc="-20" dirty="0">
                <a:latin typeface="Verdana"/>
                <a:cs typeface="Verdana"/>
              </a:rPr>
              <a:t>e</a:t>
            </a:r>
            <a:r>
              <a:rPr sz="1000" spc="-10" dirty="0">
                <a:latin typeface="Verdana"/>
                <a:cs typeface="Verdana"/>
              </a:rPr>
              <a:t>d</a:t>
            </a:r>
            <a:r>
              <a:rPr sz="1000" spc="5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S</a:t>
            </a:r>
            <a:r>
              <a:rPr sz="1000" dirty="0">
                <a:latin typeface="Verdana"/>
                <a:cs typeface="Verdana"/>
              </a:rPr>
              <a:t>t</a:t>
            </a:r>
            <a:r>
              <a:rPr sz="1000" spc="-5" dirty="0">
                <a:latin typeface="Verdana"/>
                <a:cs typeface="Verdana"/>
              </a:rPr>
              <a:t>at</a:t>
            </a:r>
            <a:r>
              <a:rPr sz="1000" spc="-20" dirty="0">
                <a:latin typeface="Verdana"/>
                <a:cs typeface="Verdana"/>
              </a:rPr>
              <a:t>e</a:t>
            </a:r>
            <a:r>
              <a:rPr sz="1000" spc="-10" dirty="0">
                <a:latin typeface="Verdana"/>
                <a:cs typeface="Verdana"/>
              </a:rPr>
              <a:t>s M</a:t>
            </a:r>
            <a:r>
              <a:rPr sz="1000" spc="-15" dirty="0">
                <a:latin typeface="Verdana"/>
                <a:cs typeface="Verdana"/>
              </a:rPr>
              <a:t>or</a:t>
            </a:r>
            <a:r>
              <a:rPr sz="1000" spc="-10" dirty="0">
                <a:latin typeface="Verdana"/>
                <a:cs typeface="Verdana"/>
              </a:rPr>
              <a:t>e</a:t>
            </a:r>
            <a:r>
              <a:rPr sz="1000" spc="10" dirty="0">
                <a:latin typeface="Verdana"/>
                <a:cs typeface="Verdana"/>
              </a:rPr>
              <a:t> </a:t>
            </a:r>
            <a:r>
              <a:rPr sz="1000" spc="-5" dirty="0">
                <a:latin typeface="Verdana"/>
                <a:cs typeface="Verdana"/>
              </a:rPr>
              <a:t>th</a:t>
            </a:r>
            <a:r>
              <a:rPr sz="1000" spc="-10" dirty="0">
                <a:latin typeface="Verdana"/>
                <a:cs typeface="Verdana"/>
              </a:rPr>
              <a:t>an</a:t>
            </a:r>
            <a:r>
              <a:rPr sz="1000" spc="10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2,500</a:t>
            </a:r>
            <a:r>
              <a:rPr sz="1000" spc="5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mod</a:t>
            </a:r>
            <a:r>
              <a:rPr sz="1000" spc="-15" dirty="0">
                <a:latin typeface="Verdana"/>
                <a:cs typeface="Verdana"/>
              </a:rPr>
              <a:t>e</a:t>
            </a:r>
            <a:r>
              <a:rPr sz="1000" spc="-5" dirty="0">
                <a:latin typeface="Verdana"/>
                <a:cs typeface="Verdana"/>
              </a:rPr>
              <a:t>l</a:t>
            </a:r>
            <a:r>
              <a:rPr sz="1000" spc="20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a</a:t>
            </a:r>
            <a:r>
              <a:rPr sz="1000" spc="5" dirty="0">
                <a:latin typeface="Verdana"/>
                <a:cs typeface="Verdana"/>
              </a:rPr>
              <a:t>i</a:t>
            </a:r>
            <a:r>
              <a:rPr sz="1000" spc="-10" dirty="0">
                <a:latin typeface="Verdana"/>
                <a:cs typeface="Verdana"/>
              </a:rPr>
              <a:t>rp</a:t>
            </a:r>
            <a:r>
              <a:rPr sz="1000" spc="0" dirty="0">
                <a:latin typeface="Verdana"/>
                <a:cs typeface="Verdana"/>
              </a:rPr>
              <a:t>l</a:t>
            </a:r>
            <a:r>
              <a:rPr sz="1000" spc="-10" dirty="0">
                <a:latin typeface="Verdana"/>
                <a:cs typeface="Verdana"/>
              </a:rPr>
              <a:t>a</a:t>
            </a:r>
            <a:r>
              <a:rPr sz="1000" spc="-5" dirty="0">
                <a:latin typeface="Verdana"/>
                <a:cs typeface="Verdana"/>
              </a:rPr>
              <a:t>n</a:t>
            </a:r>
            <a:r>
              <a:rPr sz="1000" spc="-10" dirty="0">
                <a:latin typeface="Verdana"/>
                <a:cs typeface="Verdana"/>
              </a:rPr>
              <a:t>e </a:t>
            </a:r>
            <a:r>
              <a:rPr sz="1000" spc="-20" dirty="0">
                <a:latin typeface="Verdana"/>
                <a:cs typeface="Verdana"/>
              </a:rPr>
              <a:t>c</a:t>
            </a:r>
            <a:r>
              <a:rPr sz="1000" spc="0" dirty="0">
                <a:latin typeface="Verdana"/>
                <a:cs typeface="Verdana"/>
              </a:rPr>
              <a:t>l</a:t>
            </a:r>
            <a:r>
              <a:rPr sz="1000" spc="-5" dirty="0">
                <a:latin typeface="Verdana"/>
                <a:cs typeface="Verdana"/>
              </a:rPr>
              <a:t>u</a:t>
            </a:r>
            <a:r>
              <a:rPr sz="1000" spc="-10" dirty="0">
                <a:latin typeface="Verdana"/>
                <a:cs typeface="Verdana"/>
              </a:rPr>
              <a:t>bs</a:t>
            </a:r>
            <a:r>
              <a:rPr sz="1000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ac</a:t>
            </a:r>
            <a:r>
              <a:rPr sz="1000" spc="-15" dirty="0">
                <a:latin typeface="Verdana"/>
                <a:cs typeface="Verdana"/>
              </a:rPr>
              <a:t>ro</a:t>
            </a:r>
            <a:r>
              <a:rPr sz="1000" spc="-10" dirty="0">
                <a:latin typeface="Verdana"/>
                <a:cs typeface="Verdana"/>
              </a:rPr>
              <a:t>ss</a:t>
            </a:r>
            <a:r>
              <a:rPr sz="1000" spc="35" dirty="0">
                <a:latin typeface="Verdana"/>
                <a:cs typeface="Verdana"/>
              </a:rPr>
              <a:t> </a:t>
            </a:r>
            <a:r>
              <a:rPr sz="1000" spc="-5" dirty="0">
                <a:latin typeface="Verdana"/>
                <a:cs typeface="Verdana"/>
              </a:rPr>
              <a:t>th</a:t>
            </a:r>
            <a:r>
              <a:rPr sz="1000" spc="-10" dirty="0">
                <a:latin typeface="Verdana"/>
                <a:cs typeface="Verdana"/>
              </a:rPr>
              <a:t>e</a:t>
            </a:r>
            <a:r>
              <a:rPr sz="1000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c</a:t>
            </a:r>
            <a:r>
              <a:rPr sz="1000" spc="-20" dirty="0">
                <a:latin typeface="Verdana"/>
                <a:cs typeface="Verdana"/>
              </a:rPr>
              <a:t>o</a:t>
            </a:r>
            <a:r>
              <a:rPr sz="1000" spc="-5" dirty="0">
                <a:latin typeface="Verdana"/>
                <a:cs typeface="Verdana"/>
              </a:rPr>
              <a:t>unt</a:t>
            </a:r>
            <a:r>
              <a:rPr sz="1000" spc="-10" dirty="0">
                <a:latin typeface="Verdana"/>
                <a:cs typeface="Verdana"/>
              </a:rPr>
              <a:t>ry M</a:t>
            </a:r>
            <a:r>
              <a:rPr sz="1000" spc="-15" dirty="0">
                <a:latin typeface="Verdana"/>
                <a:cs typeface="Verdana"/>
              </a:rPr>
              <a:t>e</a:t>
            </a:r>
            <a:r>
              <a:rPr sz="1000" spc="-10" dirty="0">
                <a:latin typeface="Verdana"/>
                <a:cs typeface="Verdana"/>
              </a:rPr>
              <a:t>m</a:t>
            </a:r>
            <a:r>
              <a:rPr sz="1000" spc="-5" dirty="0">
                <a:latin typeface="Verdana"/>
                <a:cs typeface="Verdana"/>
              </a:rPr>
              <a:t>b</a:t>
            </a:r>
            <a:r>
              <a:rPr sz="1000" spc="-20" dirty="0">
                <a:latin typeface="Verdana"/>
                <a:cs typeface="Verdana"/>
              </a:rPr>
              <a:t>e</a:t>
            </a:r>
            <a:r>
              <a:rPr sz="1000" spc="-10" dirty="0">
                <a:latin typeface="Verdana"/>
                <a:cs typeface="Verdana"/>
              </a:rPr>
              <a:t>rsh</a:t>
            </a:r>
            <a:r>
              <a:rPr sz="1000" spc="5" dirty="0">
                <a:latin typeface="Verdana"/>
                <a:cs typeface="Verdana"/>
              </a:rPr>
              <a:t>i</a:t>
            </a:r>
            <a:r>
              <a:rPr sz="1000" spc="-10" dirty="0">
                <a:latin typeface="Verdana"/>
                <a:cs typeface="Verdana"/>
              </a:rPr>
              <a:t>p</a:t>
            </a:r>
            <a:r>
              <a:rPr sz="1000" spc="30" dirty="0">
                <a:latin typeface="Verdana"/>
                <a:cs typeface="Verdana"/>
              </a:rPr>
              <a:t> </a:t>
            </a:r>
            <a:r>
              <a:rPr sz="1000" spc="-15" dirty="0">
                <a:latin typeface="Verdana"/>
                <a:cs typeface="Verdana"/>
              </a:rPr>
              <a:t>o</a:t>
            </a:r>
            <a:r>
              <a:rPr sz="1000" spc="-5" dirty="0">
                <a:latin typeface="Verdana"/>
                <a:cs typeface="Verdana"/>
              </a:rPr>
              <a:t>f</a:t>
            </a:r>
            <a:r>
              <a:rPr sz="1000" spc="5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mo</a:t>
            </a:r>
            <a:r>
              <a:rPr sz="1000" spc="-15" dirty="0">
                <a:latin typeface="Verdana"/>
                <a:cs typeface="Verdana"/>
              </a:rPr>
              <a:t>r</a:t>
            </a:r>
            <a:r>
              <a:rPr sz="1000" spc="-10" dirty="0">
                <a:latin typeface="Verdana"/>
                <a:cs typeface="Verdana"/>
              </a:rPr>
              <a:t>e</a:t>
            </a:r>
            <a:r>
              <a:rPr sz="1000" spc="25" dirty="0">
                <a:latin typeface="Verdana"/>
                <a:cs typeface="Verdana"/>
              </a:rPr>
              <a:t> </a:t>
            </a:r>
            <a:r>
              <a:rPr sz="1000" spc="-5" dirty="0">
                <a:latin typeface="Verdana"/>
                <a:cs typeface="Verdana"/>
              </a:rPr>
              <a:t>th</a:t>
            </a:r>
            <a:r>
              <a:rPr sz="1000" spc="-10" dirty="0">
                <a:latin typeface="Verdana"/>
                <a:cs typeface="Verdana"/>
              </a:rPr>
              <a:t>an</a:t>
            </a:r>
            <a:r>
              <a:rPr sz="1000" spc="10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150,000</a:t>
            </a:r>
            <a:endParaRPr sz="1000">
              <a:latin typeface="Verdana"/>
              <a:cs typeface="Verdana"/>
            </a:endParaRPr>
          </a:p>
          <a:p>
            <a:pPr marL="12700" marR="833755" indent="114300">
              <a:lnSpc>
                <a:spcPct val="120000"/>
              </a:lnSpc>
              <a:tabLst>
                <a:tab pos="413384" algn="l"/>
              </a:tabLst>
            </a:pPr>
            <a:r>
              <a:rPr sz="1000" spc="-10" dirty="0">
                <a:latin typeface="Verdana"/>
                <a:cs typeface="Verdana"/>
              </a:rPr>
              <a:t>–	Se</a:t>
            </a:r>
            <a:r>
              <a:rPr sz="1000" spc="0" dirty="0">
                <a:latin typeface="Verdana"/>
                <a:cs typeface="Verdana"/>
              </a:rPr>
              <a:t>l</a:t>
            </a:r>
            <a:r>
              <a:rPr sz="1000" spc="-10" dirty="0">
                <a:latin typeface="Verdana"/>
                <a:cs typeface="Verdana"/>
              </a:rPr>
              <a:t>f-su</a:t>
            </a:r>
            <a:r>
              <a:rPr sz="1000" spc="-5" dirty="0">
                <a:latin typeface="Verdana"/>
                <a:cs typeface="Verdana"/>
              </a:rPr>
              <a:t>p</a:t>
            </a:r>
            <a:r>
              <a:rPr sz="1000" spc="-10" dirty="0">
                <a:latin typeface="Verdana"/>
                <a:cs typeface="Verdana"/>
              </a:rPr>
              <a:t>p</a:t>
            </a:r>
            <a:r>
              <a:rPr sz="1000" spc="-15" dirty="0">
                <a:latin typeface="Verdana"/>
                <a:cs typeface="Verdana"/>
              </a:rPr>
              <a:t>o</a:t>
            </a:r>
            <a:r>
              <a:rPr sz="1000" spc="-10" dirty="0">
                <a:latin typeface="Verdana"/>
                <a:cs typeface="Verdana"/>
              </a:rPr>
              <a:t>r</a:t>
            </a:r>
            <a:r>
              <a:rPr sz="1000" spc="-5" dirty="0">
                <a:latin typeface="Verdana"/>
                <a:cs typeface="Verdana"/>
              </a:rPr>
              <a:t>t</a:t>
            </a:r>
            <a:r>
              <a:rPr sz="1000" spc="0" dirty="0">
                <a:latin typeface="Verdana"/>
                <a:cs typeface="Verdana"/>
              </a:rPr>
              <a:t>i</a:t>
            </a:r>
            <a:r>
              <a:rPr sz="1000" spc="-5" dirty="0">
                <a:latin typeface="Verdana"/>
                <a:cs typeface="Verdana"/>
              </a:rPr>
              <a:t>n</a:t>
            </a:r>
            <a:r>
              <a:rPr sz="1000" spc="-10" dirty="0">
                <a:latin typeface="Verdana"/>
                <a:cs typeface="Verdana"/>
              </a:rPr>
              <a:t>g</a:t>
            </a:r>
            <a:r>
              <a:rPr sz="1000" spc="25" dirty="0">
                <a:latin typeface="Verdana"/>
                <a:cs typeface="Verdana"/>
              </a:rPr>
              <a:t> </a:t>
            </a:r>
            <a:r>
              <a:rPr sz="1000" spc="-5" dirty="0">
                <a:latin typeface="Verdana"/>
                <a:cs typeface="Verdana"/>
              </a:rPr>
              <a:t>-</a:t>
            </a:r>
            <a:r>
              <a:rPr sz="1000" dirty="0">
                <a:latin typeface="Verdana"/>
                <a:cs typeface="Verdana"/>
              </a:rPr>
              <a:t> </a:t>
            </a:r>
            <a:r>
              <a:rPr sz="1000" spc="-5" dirty="0">
                <a:latin typeface="Verdana"/>
                <a:cs typeface="Verdana"/>
              </a:rPr>
              <a:t> n</a:t>
            </a:r>
            <a:r>
              <a:rPr sz="1000" spc="-15" dirty="0">
                <a:latin typeface="Verdana"/>
                <a:cs typeface="Verdana"/>
              </a:rPr>
              <a:t>o</a:t>
            </a:r>
            <a:r>
              <a:rPr sz="1000" spc="-5" dirty="0">
                <a:latin typeface="Verdana"/>
                <a:cs typeface="Verdana"/>
              </a:rPr>
              <a:t>n</a:t>
            </a:r>
            <a:r>
              <a:rPr sz="1000" spc="-10" dirty="0">
                <a:latin typeface="Verdana"/>
                <a:cs typeface="Verdana"/>
              </a:rPr>
              <a:t>-pr</a:t>
            </a:r>
            <a:r>
              <a:rPr sz="1000" spc="-15" dirty="0">
                <a:latin typeface="Verdana"/>
                <a:cs typeface="Verdana"/>
              </a:rPr>
              <a:t>o</a:t>
            </a:r>
            <a:r>
              <a:rPr sz="1000" spc="-5" dirty="0">
                <a:latin typeface="Verdana"/>
                <a:cs typeface="Verdana"/>
              </a:rPr>
              <a:t>f</a:t>
            </a:r>
            <a:r>
              <a:rPr sz="1000" spc="0" dirty="0">
                <a:latin typeface="Verdana"/>
                <a:cs typeface="Verdana"/>
              </a:rPr>
              <a:t>i</a:t>
            </a:r>
            <a:r>
              <a:rPr sz="1000" spc="-5" dirty="0">
                <a:latin typeface="Verdana"/>
                <a:cs typeface="Verdana"/>
              </a:rPr>
              <a:t>t</a:t>
            </a:r>
            <a:r>
              <a:rPr sz="1000" spc="20" dirty="0">
                <a:latin typeface="Verdana"/>
                <a:cs typeface="Verdana"/>
              </a:rPr>
              <a:t> </a:t>
            </a:r>
            <a:r>
              <a:rPr sz="1000" spc="-15" dirty="0">
                <a:latin typeface="Verdana"/>
                <a:cs typeface="Verdana"/>
              </a:rPr>
              <a:t>o</a:t>
            </a:r>
            <a:r>
              <a:rPr sz="1000" spc="-10" dirty="0">
                <a:latin typeface="Verdana"/>
                <a:cs typeface="Verdana"/>
              </a:rPr>
              <a:t>rga</a:t>
            </a:r>
            <a:r>
              <a:rPr sz="1000" spc="-5" dirty="0">
                <a:latin typeface="Verdana"/>
                <a:cs typeface="Verdana"/>
              </a:rPr>
              <a:t>n</a:t>
            </a:r>
            <a:r>
              <a:rPr sz="1000" spc="0" dirty="0">
                <a:latin typeface="Verdana"/>
                <a:cs typeface="Verdana"/>
              </a:rPr>
              <a:t>i</a:t>
            </a:r>
            <a:r>
              <a:rPr sz="1000" spc="-5" dirty="0">
                <a:latin typeface="Verdana"/>
                <a:cs typeface="Verdana"/>
              </a:rPr>
              <a:t>zat</a:t>
            </a:r>
            <a:r>
              <a:rPr sz="1000" spc="0" dirty="0">
                <a:latin typeface="Verdana"/>
                <a:cs typeface="Verdana"/>
              </a:rPr>
              <a:t>i</a:t>
            </a:r>
            <a:r>
              <a:rPr sz="1000" spc="-15" dirty="0">
                <a:latin typeface="Verdana"/>
                <a:cs typeface="Verdana"/>
              </a:rPr>
              <a:t>o</a:t>
            </a:r>
            <a:r>
              <a:rPr sz="1000" spc="-10" dirty="0">
                <a:latin typeface="Verdana"/>
                <a:cs typeface="Verdana"/>
              </a:rPr>
              <a:t>n</a:t>
            </a:r>
            <a:r>
              <a:rPr sz="1000" spc="-5" dirty="0">
                <a:latin typeface="Verdana"/>
                <a:cs typeface="Verdana"/>
              </a:rPr>
              <a:t> P</a:t>
            </a:r>
            <a:r>
              <a:rPr sz="1000" spc="-15" dirty="0">
                <a:latin typeface="Verdana"/>
                <a:cs typeface="Verdana"/>
              </a:rPr>
              <a:t>ro</a:t>
            </a:r>
            <a:r>
              <a:rPr sz="1000" spc="-10" dirty="0">
                <a:latin typeface="Verdana"/>
                <a:cs typeface="Verdana"/>
              </a:rPr>
              <a:t>mot</a:t>
            </a:r>
            <a:r>
              <a:rPr sz="1000" spc="0" dirty="0">
                <a:latin typeface="Verdana"/>
                <a:cs typeface="Verdana"/>
              </a:rPr>
              <a:t>i</a:t>
            </a:r>
            <a:r>
              <a:rPr sz="1000" spc="-15" dirty="0">
                <a:latin typeface="Verdana"/>
                <a:cs typeface="Verdana"/>
              </a:rPr>
              <a:t>o</a:t>
            </a:r>
            <a:r>
              <a:rPr sz="1000" spc="-10" dirty="0">
                <a:latin typeface="Verdana"/>
                <a:cs typeface="Verdana"/>
              </a:rPr>
              <a:t>n</a:t>
            </a:r>
            <a:r>
              <a:rPr sz="1000" spc="35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a</a:t>
            </a:r>
            <a:r>
              <a:rPr sz="1000" spc="-5" dirty="0">
                <a:latin typeface="Verdana"/>
                <a:cs typeface="Verdana"/>
              </a:rPr>
              <a:t>n</a:t>
            </a:r>
            <a:r>
              <a:rPr sz="1000" spc="-10" dirty="0">
                <a:latin typeface="Verdana"/>
                <a:cs typeface="Verdana"/>
              </a:rPr>
              <a:t>d</a:t>
            </a:r>
            <a:r>
              <a:rPr sz="1000" spc="5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d</a:t>
            </a:r>
            <a:r>
              <a:rPr sz="1000" spc="-20" dirty="0">
                <a:latin typeface="Verdana"/>
                <a:cs typeface="Verdana"/>
              </a:rPr>
              <a:t>e</a:t>
            </a:r>
            <a:r>
              <a:rPr sz="1000" spc="-10" dirty="0">
                <a:latin typeface="Verdana"/>
                <a:cs typeface="Verdana"/>
              </a:rPr>
              <a:t>v</a:t>
            </a:r>
            <a:r>
              <a:rPr sz="1000" spc="-20" dirty="0">
                <a:latin typeface="Verdana"/>
                <a:cs typeface="Verdana"/>
              </a:rPr>
              <a:t>e</a:t>
            </a:r>
            <a:r>
              <a:rPr sz="1000" spc="0" dirty="0">
                <a:latin typeface="Verdana"/>
                <a:cs typeface="Verdana"/>
              </a:rPr>
              <a:t>l</a:t>
            </a:r>
            <a:r>
              <a:rPr sz="1000" spc="-15" dirty="0">
                <a:latin typeface="Verdana"/>
                <a:cs typeface="Verdana"/>
              </a:rPr>
              <a:t>o</a:t>
            </a:r>
            <a:r>
              <a:rPr sz="1000" spc="-10" dirty="0">
                <a:latin typeface="Verdana"/>
                <a:cs typeface="Verdana"/>
              </a:rPr>
              <a:t>pment</a:t>
            </a:r>
            <a:r>
              <a:rPr sz="1000" spc="45" dirty="0">
                <a:latin typeface="Verdana"/>
                <a:cs typeface="Verdana"/>
              </a:rPr>
              <a:t> </a:t>
            </a:r>
            <a:r>
              <a:rPr sz="1000" spc="-15" dirty="0">
                <a:latin typeface="Verdana"/>
                <a:cs typeface="Verdana"/>
              </a:rPr>
              <a:t>o</a:t>
            </a:r>
            <a:r>
              <a:rPr sz="1000" spc="-5" dirty="0">
                <a:latin typeface="Verdana"/>
                <a:cs typeface="Verdana"/>
              </a:rPr>
              <a:t>f</a:t>
            </a:r>
            <a:r>
              <a:rPr sz="1000" spc="5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mod</a:t>
            </a:r>
            <a:r>
              <a:rPr sz="1000" spc="-15" dirty="0">
                <a:latin typeface="Verdana"/>
                <a:cs typeface="Verdana"/>
              </a:rPr>
              <a:t>e</a:t>
            </a:r>
            <a:r>
              <a:rPr sz="1000" spc="-5" dirty="0">
                <a:latin typeface="Verdana"/>
                <a:cs typeface="Verdana"/>
              </a:rPr>
              <a:t>l</a:t>
            </a:r>
            <a:r>
              <a:rPr sz="1000" spc="30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av</a:t>
            </a:r>
            <a:r>
              <a:rPr sz="1000" spc="0" dirty="0">
                <a:latin typeface="Verdana"/>
                <a:cs typeface="Verdana"/>
              </a:rPr>
              <a:t>i</a:t>
            </a:r>
            <a:r>
              <a:rPr sz="1000" spc="-5" dirty="0">
                <a:latin typeface="Verdana"/>
                <a:cs typeface="Verdana"/>
              </a:rPr>
              <a:t>at</a:t>
            </a:r>
            <a:r>
              <a:rPr sz="1000" spc="0" dirty="0">
                <a:latin typeface="Verdana"/>
                <a:cs typeface="Verdana"/>
              </a:rPr>
              <a:t>i</a:t>
            </a:r>
            <a:r>
              <a:rPr sz="1000" spc="-15" dirty="0">
                <a:latin typeface="Verdana"/>
                <a:cs typeface="Verdana"/>
              </a:rPr>
              <a:t>o</a:t>
            </a:r>
            <a:r>
              <a:rPr sz="1000" spc="-10" dirty="0">
                <a:latin typeface="Verdana"/>
                <a:cs typeface="Verdana"/>
              </a:rPr>
              <a:t>n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26054" y="5260856"/>
            <a:ext cx="9461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Verdana"/>
                <a:cs typeface="Verdana"/>
              </a:rPr>
              <a:t>•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83634" y="5443736"/>
            <a:ext cx="1476375" cy="518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Verdana"/>
              <a:buChar char="–"/>
              <a:tabLst>
                <a:tab pos="299720" algn="l"/>
              </a:tabLst>
            </a:pPr>
            <a:r>
              <a:rPr sz="1000" spc="-20" dirty="0">
                <a:latin typeface="Verdana"/>
                <a:cs typeface="Verdana"/>
              </a:rPr>
              <a:t>E</a:t>
            </a:r>
            <a:r>
              <a:rPr sz="1000" spc="-10" dirty="0">
                <a:latin typeface="Verdana"/>
                <a:cs typeface="Verdana"/>
              </a:rPr>
              <a:t>d</a:t>
            </a:r>
            <a:r>
              <a:rPr sz="1000" spc="-5" dirty="0">
                <a:latin typeface="Verdana"/>
                <a:cs typeface="Verdana"/>
              </a:rPr>
              <a:t>ucat</a:t>
            </a:r>
            <a:r>
              <a:rPr sz="1000" spc="5" dirty="0">
                <a:latin typeface="Verdana"/>
                <a:cs typeface="Verdana"/>
              </a:rPr>
              <a:t>i</a:t>
            </a:r>
            <a:r>
              <a:rPr sz="1000" spc="-15" dirty="0">
                <a:latin typeface="Verdana"/>
                <a:cs typeface="Verdana"/>
              </a:rPr>
              <a:t>o</a:t>
            </a:r>
            <a:r>
              <a:rPr sz="1000" spc="-10" dirty="0">
                <a:latin typeface="Verdana"/>
                <a:cs typeface="Verdana"/>
              </a:rPr>
              <a:t>n</a:t>
            </a:r>
            <a:endParaRPr sz="10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240"/>
              </a:spcBef>
              <a:buFont typeface="Verdana"/>
              <a:buChar char="–"/>
              <a:tabLst>
                <a:tab pos="299720" algn="l"/>
              </a:tabLst>
            </a:pPr>
            <a:r>
              <a:rPr sz="1000" spc="-10" dirty="0">
                <a:latin typeface="Verdana"/>
                <a:cs typeface="Verdana"/>
              </a:rPr>
              <a:t>Saf</a:t>
            </a:r>
            <a:r>
              <a:rPr sz="1000" spc="-20" dirty="0">
                <a:latin typeface="Verdana"/>
                <a:cs typeface="Verdana"/>
              </a:rPr>
              <a:t>e</a:t>
            </a:r>
            <a:r>
              <a:rPr sz="1000" spc="-5" dirty="0">
                <a:latin typeface="Verdana"/>
                <a:cs typeface="Verdana"/>
              </a:rPr>
              <a:t>ty</a:t>
            </a:r>
            <a:r>
              <a:rPr sz="1000" spc="15" dirty="0">
                <a:latin typeface="Verdana"/>
                <a:cs typeface="Verdana"/>
              </a:rPr>
              <a:t> </a:t>
            </a:r>
            <a:r>
              <a:rPr sz="1000" spc="-15" dirty="0">
                <a:latin typeface="Verdana"/>
                <a:cs typeface="Verdana"/>
              </a:rPr>
              <a:t>r</a:t>
            </a:r>
            <a:r>
              <a:rPr sz="1000" spc="-20" dirty="0">
                <a:latin typeface="Verdana"/>
                <a:cs typeface="Verdana"/>
              </a:rPr>
              <a:t>e</a:t>
            </a:r>
            <a:r>
              <a:rPr sz="1000" spc="-10" dirty="0">
                <a:latin typeface="Verdana"/>
                <a:cs typeface="Verdana"/>
              </a:rPr>
              <a:t>g</a:t>
            </a:r>
            <a:r>
              <a:rPr sz="1000" spc="-5" dirty="0">
                <a:latin typeface="Verdana"/>
                <a:cs typeface="Verdana"/>
              </a:rPr>
              <a:t>u</a:t>
            </a:r>
            <a:r>
              <a:rPr sz="1000" spc="0" dirty="0">
                <a:latin typeface="Verdana"/>
                <a:cs typeface="Verdana"/>
              </a:rPr>
              <a:t>l</a:t>
            </a:r>
            <a:r>
              <a:rPr sz="1000" spc="-5" dirty="0">
                <a:latin typeface="Verdana"/>
                <a:cs typeface="Verdana"/>
              </a:rPr>
              <a:t>at</a:t>
            </a:r>
            <a:r>
              <a:rPr sz="1000" spc="5" dirty="0">
                <a:latin typeface="Verdana"/>
                <a:cs typeface="Verdana"/>
              </a:rPr>
              <a:t>i</a:t>
            </a:r>
            <a:r>
              <a:rPr sz="1000" spc="-20" dirty="0">
                <a:latin typeface="Verdana"/>
                <a:cs typeface="Verdana"/>
              </a:rPr>
              <a:t>o</a:t>
            </a:r>
            <a:r>
              <a:rPr sz="1000" spc="-10" dirty="0">
                <a:latin typeface="Verdana"/>
                <a:cs typeface="Verdana"/>
              </a:rPr>
              <a:t>ns</a:t>
            </a:r>
            <a:endParaRPr sz="10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240"/>
              </a:spcBef>
              <a:buFont typeface="Verdana"/>
              <a:buChar char="–"/>
              <a:tabLst>
                <a:tab pos="299720" algn="l"/>
              </a:tabLst>
            </a:pPr>
            <a:r>
              <a:rPr sz="1000" spc="-20" dirty="0">
                <a:latin typeface="Verdana"/>
                <a:cs typeface="Verdana"/>
              </a:rPr>
              <a:t>I</a:t>
            </a:r>
            <a:r>
              <a:rPr sz="1000" spc="-5" dirty="0">
                <a:latin typeface="Verdana"/>
                <a:cs typeface="Verdana"/>
              </a:rPr>
              <a:t>n</a:t>
            </a:r>
            <a:r>
              <a:rPr sz="1000" spc="-10" dirty="0">
                <a:latin typeface="Verdana"/>
                <a:cs typeface="Verdana"/>
              </a:rPr>
              <a:t>surance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26054" y="5992681"/>
            <a:ext cx="9461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Verdana"/>
                <a:cs typeface="Verdana"/>
              </a:rPr>
              <a:t>•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69334" y="5992681"/>
            <a:ext cx="394652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000" spc="-10" dirty="0">
                <a:latin typeface="Verdana"/>
                <a:cs typeface="Verdana"/>
              </a:rPr>
              <a:t>P</a:t>
            </a:r>
            <a:r>
              <a:rPr sz="1000" spc="-15" dirty="0">
                <a:latin typeface="Verdana"/>
                <a:cs typeface="Verdana"/>
              </a:rPr>
              <a:t>ro</a:t>
            </a:r>
            <a:r>
              <a:rPr sz="1000" spc="-10" dirty="0">
                <a:latin typeface="Verdana"/>
                <a:cs typeface="Verdana"/>
              </a:rPr>
              <a:t>v</a:t>
            </a:r>
            <a:r>
              <a:rPr sz="1000" spc="0" dirty="0">
                <a:latin typeface="Verdana"/>
                <a:cs typeface="Verdana"/>
              </a:rPr>
              <a:t>i</a:t>
            </a:r>
            <a:r>
              <a:rPr sz="1000" spc="-10" dirty="0">
                <a:latin typeface="Verdana"/>
                <a:cs typeface="Verdana"/>
              </a:rPr>
              <a:t>d</a:t>
            </a:r>
            <a:r>
              <a:rPr sz="1000" spc="-20" dirty="0">
                <a:latin typeface="Verdana"/>
                <a:cs typeface="Verdana"/>
              </a:rPr>
              <a:t>e</a:t>
            </a:r>
            <a:r>
              <a:rPr sz="1000" spc="-10" dirty="0">
                <a:latin typeface="Verdana"/>
                <a:cs typeface="Verdana"/>
              </a:rPr>
              <a:t>s</a:t>
            </a:r>
            <a:r>
              <a:rPr sz="1000" spc="15" dirty="0">
                <a:latin typeface="Verdana"/>
                <a:cs typeface="Verdana"/>
              </a:rPr>
              <a:t> </a:t>
            </a:r>
            <a:r>
              <a:rPr sz="1000" spc="0" dirty="0">
                <a:latin typeface="Verdana"/>
                <a:cs typeface="Verdana"/>
              </a:rPr>
              <a:t>li</a:t>
            </a:r>
            <a:r>
              <a:rPr sz="1000" spc="-10" dirty="0">
                <a:latin typeface="Verdana"/>
                <a:cs typeface="Verdana"/>
              </a:rPr>
              <a:t>a</a:t>
            </a:r>
            <a:r>
              <a:rPr sz="1000" spc="5" dirty="0">
                <a:latin typeface="Verdana"/>
                <a:cs typeface="Verdana"/>
              </a:rPr>
              <a:t>i</a:t>
            </a:r>
            <a:r>
              <a:rPr sz="1000" spc="-10" dirty="0">
                <a:latin typeface="Verdana"/>
                <a:cs typeface="Verdana"/>
              </a:rPr>
              <a:t>s</a:t>
            </a:r>
            <a:r>
              <a:rPr sz="1000" spc="-20" dirty="0">
                <a:latin typeface="Verdana"/>
                <a:cs typeface="Verdana"/>
              </a:rPr>
              <a:t>o</a:t>
            </a:r>
            <a:r>
              <a:rPr sz="1000" spc="-10" dirty="0">
                <a:latin typeface="Verdana"/>
                <a:cs typeface="Verdana"/>
              </a:rPr>
              <a:t>n</a:t>
            </a:r>
            <a:r>
              <a:rPr sz="1000" spc="-15" dirty="0">
                <a:latin typeface="Verdana"/>
                <a:cs typeface="Verdana"/>
              </a:rPr>
              <a:t> w</a:t>
            </a:r>
            <a:r>
              <a:rPr sz="1000" spc="0" dirty="0">
                <a:latin typeface="Verdana"/>
                <a:cs typeface="Verdana"/>
              </a:rPr>
              <a:t>i</a:t>
            </a:r>
            <a:r>
              <a:rPr sz="1000" spc="-10" dirty="0">
                <a:latin typeface="Verdana"/>
                <a:cs typeface="Verdana"/>
              </a:rPr>
              <a:t>th</a:t>
            </a:r>
            <a:r>
              <a:rPr sz="1000" spc="-15" dirty="0">
                <a:latin typeface="Verdana"/>
                <a:cs typeface="Verdana"/>
              </a:rPr>
              <a:t> </a:t>
            </a:r>
            <a:r>
              <a:rPr sz="1000" spc="-5" dirty="0">
                <a:latin typeface="Verdana"/>
                <a:cs typeface="Verdana"/>
              </a:rPr>
              <a:t>th</a:t>
            </a:r>
            <a:r>
              <a:rPr sz="1000" spc="-10" dirty="0">
                <a:latin typeface="Verdana"/>
                <a:cs typeface="Verdana"/>
              </a:rPr>
              <a:t>e</a:t>
            </a:r>
            <a:r>
              <a:rPr sz="1000" spc="10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F</a:t>
            </a:r>
            <a:r>
              <a:rPr sz="1000" spc="-20" dirty="0">
                <a:latin typeface="Verdana"/>
                <a:cs typeface="Verdana"/>
              </a:rPr>
              <a:t>e</a:t>
            </a:r>
            <a:r>
              <a:rPr sz="1000" spc="-10" dirty="0">
                <a:latin typeface="Verdana"/>
                <a:cs typeface="Verdana"/>
              </a:rPr>
              <a:t>d</a:t>
            </a:r>
            <a:r>
              <a:rPr sz="1000" spc="-20" dirty="0">
                <a:latin typeface="Verdana"/>
                <a:cs typeface="Verdana"/>
              </a:rPr>
              <a:t>e</a:t>
            </a:r>
            <a:r>
              <a:rPr sz="1000" spc="-10" dirty="0">
                <a:latin typeface="Verdana"/>
                <a:cs typeface="Verdana"/>
              </a:rPr>
              <a:t>r</a:t>
            </a:r>
            <a:r>
              <a:rPr sz="1000" spc="-5" dirty="0">
                <a:latin typeface="Verdana"/>
                <a:cs typeface="Verdana"/>
              </a:rPr>
              <a:t>al</a:t>
            </a:r>
            <a:r>
              <a:rPr sz="1000" spc="30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Av</a:t>
            </a:r>
            <a:r>
              <a:rPr sz="1000" spc="0" dirty="0">
                <a:latin typeface="Verdana"/>
                <a:cs typeface="Verdana"/>
              </a:rPr>
              <a:t>i</a:t>
            </a:r>
            <a:r>
              <a:rPr sz="1000" spc="-5" dirty="0">
                <a:latin typeface="Verdana"/>
                <a:cs typeface="Verdana"/>
              </a:rPr>
              <a:t>at</a:t>
            </a:r>
            <a:r>
              <a:rPr sz="1000" spc="0" dirty="0">
                <a:latin typeface="Verdana"/>
                <a:cs typeface="Verdana"/>
              </a:rPr>
              <a:t>i</a:t>
            </a:r>
            <a:r>
              <a:rPr sz="1000" spc="-15" dirty="0">
                <a:latin typeface="Verdana"/>
                <a:cs typeface="Verdana"/>
              </a:rPr>
              <a:t>o</a:t>
            </a:r>
            <a:r>
              <a:rPr sz="1000" spc="-10" dirty="0">
                <a:latin typeface="Verdana"/>
                <a:cs typeface="Verdana"/>
              </a:rPr>
              <a:t>n</a:t>
            </a:r>
            <a:r>
              <a:rPr sz="1000" spc="-15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A</a:t>
            </a:r>
            <a:r>
              <a:rPr sz="1000" spc="-5" dirty="0">
                <a:latin typeface="Verdana"/>
                <a:cs typeface="Verdana"/>
              </a:rPr>
              <a:t>d</a:t>
            </a:r>
            <a:r>
              <a:rPr sz="1000" spc="-10" dirty="0">
                <a:latin typeface="Verdana"/>
                <a:cs typeface="Verdana"/>
              </a:rPr>
              <a:t>m</a:t>
            </a:r>
            <a:r>
              <a:rPr sz="1000" spc="5" dirty="0">
                <a:latin typeface="Verdana"/>
                <a:cs typeface="Verdana"/>
              </a:rPr>
              <a:t>i</a:t>
            </a:r>
            <a:r>
              <a:rPr sz="1000" spc="-5" dirty="0">
                <a:latin typeface="Verdana"/>
                <a:cs typeface="Verdana"/>
              </a:rPr>
              <a:t>n</a:t>
            </a:r>
            <a:r>
              <a:rPr sz="1000" spc="0" dirty="0">
                <a:latin typeface="Verdana"/>
                <a:cs typeface="Verdana"/>
              </a:rPr>
              <a:t>i</a:t>
            </a:r>
            <a:r>
              <a:rPr sz="1000" spc="-5" dirty="0">
                <a:latin typeface="Verdana"/>
                <a:cs typeface="Verdana"/>
              </a:rPr>
              <a:t>st</a:t>
            </a:r>
            <a:r>
              <a:rPr sz="1000" spc="-10" dirty="0">
                <a:latin typeface="Verdana"/>
                <a:cs typeface="Verdana"/>
              </a:rPr>
              <a:t>r</a:t>
            </a:r>
            <a:r>
              <a:rPr sz="1000" spc="-5" dirty="0">
                <a:latin typeface="Verdana"/>
                <a:cs typeface="Verdana"/>
              </a:rPr>
              <a:t>at</a:t>
            </a:r>
            <a:r>
              <a:rPr sz="1000" spc="0" dirty="0">
                <a:latin typeface="Verdana"/>
                <a:cs typeface="Verdana"/>
              </a:rPr>
              <a:t>i</a:t>
            </a:r>
            <a:r>
              <a:rPr sz="1000" spc="-15" dirty="0">
                <a:latin typeface="Verdana"/>
                <a:cs typeface="Verdana"/>
              </a:rPr>
              <a:t>o</a:t>
            </a:r>
            <a:r>
              <a:rPr sz="1000" spc="-5" dirty="0">
                <a:latin typeface="Verdana"/>
                <a:cs typeface="Verdana"/>
              </a:rPr>
              <a:t>n,</a:t>
            </a:r>
            <a:r>
              <a:rPr sz="1000" dirty="0">
                <a:latin typeface="Verdana"/>
                <a:cs typeface="Verdana"/>
              </a:rPr>
              <a:t> </a:t>
            </a:r>
            <a:r>
              <a:rPr sz="1000" spc="-5" dirty="0">
                <a:latin typeface="Verdana"/>
                <a:cs typeface="Verdana"/>
              </a:rPr>
              <a:t>th</a:t>
            </a:r>
            <a:r>
              <a:rPr sz="1000" spc="-10" dirty="0">
                <a:latin typeface="Verdana"/>
                <a:cs typeface="Verdana"/>
              </a:rPr>
              <a:t>e</a:t>
            </a:r>
            <a:r>
              <a:rPr sz="1000" spc="-5" dirty="0">
                <a:latin typeface="Verdana"/>
                <a:cs typeface="Verdana"/>
              </a:rPr>
              <a:t> F</a:t>
            </a:r>
            <a:r>
              <a:rPr sz="1000" spc="-20" dirty="0">
                <a:latin typeface="Verdana"/>
                <a:cs typeface="Verdana"/>
              </a:rPr>
              <a:t>e</a:t>
            </a:r>
            <a:r>
              <a:rPr sz="1000" spc="-10" dirty="0">
                <a:latin typeface="Verdana"/>
                <a:cs typeface="Verdana"/>
              </a:rPr>
              <a:t>d</a:t>
            </a:r>
            <a:r>
              <a:rPr sz="1000" spc="-20" dirty="0">
                <a:latin typeface="Verdana"/>
                <a:cs typeface="Verdana"/>
              </a:rPr>
              <a:t>e</a:t>
            </a:r>
            <a:r>
              <a:rPr sz="1000" spc="-10" dirty="0">
                <a:latin typeface="Verdana"/>
                <a:cs typeface="Verdana"/>
              </a:rPr>
              <a:t>r</a:t>
            </a:r>
            <a:r>
              <a:rPr sz="1000" spc="-5" dirty="0">
                <a:latin typeface="Verdana"/>
                <a:cs typeface="Verdana"/>
              </a:rPr>
              <a:t>al</a:t>
            </a:r>
            <a:r>
              <a:rPr sz="1000" spc="20" dirty="0">
                <a:latin typeface="Verdana"/>
                <a:cs typeface="Verdana"/>
              </a:rPr>
              <a:t> </a:t>
            </a:r>
            <a:r>
              <a:rPr sz="1000" spc="-15" dirty="0">
                <a:latin typeface="Verdana"/>
                <a:cs typeface="Verdana"/>
              </a:rPr>
              <a:t>Co</a:t>
            </a:r>
            <a:r>
              <a:rPr sz="1000" spc="-10" dirty="0">
                <a:latin typeface="Verdana"/>
                <a:cs typeface="Verdana"/>
              </a:rPr>
              <a:t>m</a:t>
            </a:r>
            <a:r>
              <a:rPr sz="1000" spc="-5" dirty="0">
                <a:latin typeface="Verdana"/>
                <a:cs typeface="Verdana"/>
              </a:rPr>
              <a:t>mun</a:t>
            </a:r>
            <a:r>
              <a:rPr sz="1000" spc="0" dirty="0">
                <a:latin typeface="Verdana"/>
                <a:cs typeface="Verdana"/>
              </a:rPr>
              <a:t>i</a:t>
            </a:r>
            <a:r>
              <a:rPr sz="1000" spc="-5" dirty="0">
                <a:latin typeface="Verdana"/>
                <a:cs typeface="Verdana"/>
              </a:rPr>
              <a:t>cat</a:t>
            </a:r>
            <a:r>
              <a:rPr sz="1000" spc="5" dirty="0">
                <a:latin typeface="Verdana"/>
                <a:cs typeface="Verdana"/>
              </a:rPr>
              <a:t>i</a:t>
            </a:r>
            <a:r>
              <a:rPr sz="1000" spc="-15" dirty="0">
                <a:latin typeface="Verdana"/>
                <a:cs typeface="Verdana"/>
              </a:rPr>
              <a:t>o</a:t>
            </a:r>
            <a:r>
              <a:rPr sz="1000" spc="-5" dirty="0">
                <a:latin typeface="Verdana"/>
                <a:cs typeface="Verdana"/>
              </a:rPr>
              <a:t>n</a:t>
            </a:r>
            <a:r>
              <a:rPr sz="1000" spc="-10" dirty="0">
                <a:latin typeface="Verdana"/>
                <a:cs typeface="Verdana"/>
              </a:rPr>
              <a:t>s</a:t>
            </a:r>
            <a:r>
              <a:rPr sz="1000" spc="40" dirty="0">
                <a:latin typeface="Verdana"/>
                <a:cs typeface="Verdana"/>
              </a:rPr>
              <a:t> </a:t>
            </a:r>
            <a:r>
              <a:rPr sz="1000" spc="-15" dirty="0">
                <a:latin typeface="Verdana"/>
                <a:cs typeface="Verdana"/>
              </a:rPr>
              <a:t>Co</a:t>
            </a:r>
            <a:r>
              <a:rPr sz="1000" spc="-10" dirty="0">
                <a:latin typeface="Verdana"/>
                <a:cs typeface="Verdana"/>
              </a:rPr>
              <a:t>m</a:t>
            </a:r>
            <a:r>
              <a:rPr sz="1000" spc="-5" dirty="0">
                <a:latin typeface="Verdana"/>
                <a:cs typeface="Verdana"/>
              </a:rPr>
              <a:t>m</a:t>
            </a:r>
            <a:r>
              <a:rPr sz="1000" spc="0" dirty="0">
                <a:latin typeface="Verdana"/>
                <a:cs typeface="Verdana"/>
              </a:rPr>
              <a:t>i</a:t>
            </a:r>
            <a:r>
              <a:rPr sz="1000" spc="-10" dirty="0">
                <a:latin typeface="Verdana"/>
                <a:cs typeface="Verdana"/>
              </a:rPr>
              <a:t>s</a:t>
            </a:r>
            <a:r>
              <a:rPr sz="1000" spc="-20" dirty="0">
                <a:latin typeface="Verdana"/>
                <a:cs typeface="Verdana"/>
              </a:rPr>
              <a:t>s</a:t>
            </a:r>
            <a:r>
              <a:rPr sz="1000" spc="0" dirty="0">
                <a:latin typeface="Verdana"/>
                <a:cs typeface="Verdana"/>
              </a:rPr>
              <a:t>i</a:t>
            </a:r>
            <a:r>
              <a:rPr sz="1000" spc="-15" dirty="0">
                <a:latin typeface="Verdana"/>
                <a:cs typeface="Verdana"/>
              </a:rPr>
              <a:t>o</a:t>
            </a:r>
            <a:r>
              <a:rPr sz="1000" spc="-5" dirty="0">
                <a:latin typeface="Verdana"/>
                <a:cs typeface="Verdana"/>
              </a:rPr>
              <a:t>n,</a:t>
            </a:r>
            <a:r>
              <a:rPr sz="1000" spc="15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a</a:t>
            </a:r>
            <a:r>
              <a:rPr sz="1000" spc="-5" dirty="0">
                <a:latin typeface="Verdana"/>
                <a:cs typeface="Verdana"/>
              </a:rPr>
              <a:t>n</a:t>
            </a:r>
            <a:r>
              <a:rPr sz="1000" spc="-10" dirty="0">
                <a:latin typeface="Verdana"/>
                <a:cs typeface="Verdana"/>
              </a:rPr>
              <a:t>d</a:t>
            </a:r>
            <a:r>
              <a:rPr sz="1000" spc="5" dirty="0">
                <a:latin typeface="Verdana"/>
                <a:cs typeface="Verdana"/>
              </a:rPr>
              <a:t> </a:t>
            </a:r>
            <a:r>
              <a:rPr sz="1000" spc="-15" dirty="0">
                <a:latin typeface="Verdana"/>
                <a:cs typeface="Verdana"/>
              </a:rPr>
              <a:t>o</a:t>
            </a:r>
            <a:r>
              <a:rPr sz="1000" spc="-5" dirty="0">
                <a:latin typeface="Verdana"/>
                <a:cs typeface="Verdana"/>
              </a:rPr>
              <a:t>th</a:t>
            </a:r>
            <a:r>
              <a:rPr sz="1000" spc="-20" dirty="0">
                <a:latin typeface="Verdana"/>
                <a:cs typeface="Verdana"/>
              </a:rPr>
              <a:t>e</a:t>
            </a:r>
            <a:r>
              <a:rPr sz="1000" spc="-5" dirty="0">
                <a:latin typeface="Verdana"/>
                <a:cs typeface="Verdana"/>
              </a:rPr>
              <a:t>r</a:t>
            </a:r>
            <a:r>
              <a:rPr sz="1000" spc="25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g</a:t>
            </a:r>
            <a:r>
              <a:rPr sz="1000" spc="-15" dirty="0">
                <a:latin typeface="Verdana"/>
                <a:cs typeface="Verdana"/>
              </a:rPr>
              <a:t>o</a:t>
            </a:r>
            <a:r>
              <a:rPr sz="1000" spc="-10" dirty="0">
                <a:latin typeface="Verdana"/>
                <a:cs typeface="Verdana"/>
              </a:rPr>
              <a:t>v</a:t>
            </a:r>
            <a:r>
              <a:rPr sz="1000" spc="-20" dirty="0">
                <a:latin typeface="Verdana"/>
                <a:cs typeface="Verdana"/>
              </a:rPr>
              <a:t>e</a:t>
            </a:r>
            <a:r>
              <a:rPr sz="1000" spc="-10" dirty="0">
                <a:latin typeface="Verdana"/>
                <a:cs typeface="Verdana"/>
              </a:rPr>
              <a:t>r</a:t>
            </a:r>
            <a:r>
              <a:rPr sz="1000" spc="-5" dirty="0">
                <a:latin typeface="Verdana"/>
                <a:cs typeface="Verdana"/>
              </a:rPr>
              <a:t>n</a:t>
            </a:r>
            <a:r>
              <a:rPr sz="1000" spc="-10" dirty="0">
                <a:latin typeface="Verdana"/>
                <a:cs typeface="Verdana"/>
              </a:rPr>
              <a:t>ment ag</a:t>
            </a:r>
            <a:r>
              <a:rPr sz="1000" spc="-20" dirty="0">
                <a:latin typeface="Verdana"/>
                <a:cs typeface="Verdana"/>
              </a:rPr>
              <a:t>e</a:t>
            </a:r>
            <a:r>
              <a:rPr sz="1000" spc="-5" dirty="0">
                <a:latin typeface="Verdana"/>
                <a:cs typeface="Verdana"/>
              </a:rPr>
              <a:t>n</a:t>
            </a:r>
            <a:r>
              <a:rPr sz="1000" spc="-10" dirty="0">
                <a:latin typeface="Verdana"/>
                <a:cs typeface="Verdana"/>
              </a:rPr>
              <a:t>c</a:t>
            </a:r>
            <a:r>
              <a:rPr sz="1000" spc="0" dirty="0">
                <a:latin typeface="Verdana"/>
                <a:cs typeface="Verdana"/>
              </a:rPr>
              <a:t>i</a:t>
            </a:r>
            <a:r>
              <a:rPr sz="1000" spc="-20" dirty="0">
                <a:latin typeface="Verdana"/>
                <a:cs typeface="Verdana"/>
              </a:rPr>
              <a:t>e</a:t>
            </a:r>
            <a:r>
              <a:rPr sz="1000" spc="-10" dirty="0">
                <a:latin typeface="Verdana"/>
                <a:cs typeface="Verdana"/>
              </a:rPr>
              <a:t>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04291" y="1663793"/>
            <a:ext cx="2076450" cy="2057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63855">
              <a:lnSpc>
                <a:spcPct val="150000"/>
              </a:lnSpc>
            </a:pPr>
            <a:r>
              <a:rPr sz="1600" spc="-10" dirty="0">
                <a:latin typeface="Arial"/>
                <a:cs typeface="Arial"/>
              </a:rPr>
              <a:t>Purpo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Backgrou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Community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Impa</a:t>
            </a:r>
            <a:r>
              <a:rPr sz="1600" spc="-5" dirty="0">
                <a:latin typeface="Arial"/>
                <a:cs typeface="Arial"/>
              </a:rPr>
              <a:t>ct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spc="-10" dirty="0">
                <a:latin typeface="Arial"/>
                <a:cs typeface="Arial"/>
              </a:rPr>
              <a:t>Field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O</a:t>
            </a:r>
            <a:r>
              <a:rPr sz="1600" spc="-10" dirty="0">
                <a:latin typeface="Arial"/>
                <a:cs typeface="Arial"/>
              </a:rPr>
              <a:t>pe</a:t>
            </a:r>
            <a:r>
              <a:rPr sz="1600" spc="-20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ation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La</a:t>
            </a:r>
            <a:r>
              <a:rPr sz="1600" spc="-35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out</a:t>
            </a:r>
            <a:endParaRPr sz="1600">
              <a:latin typeface="Arial"/>
              <a:cs typeface="Arial"/>
            </a:endParaRPr>
          </a:p>
          <a:p>
            <a:pPr marL="12700" marR="974725">
              <a:lnSpc>
                <a:spcPct val="150000"/>
              </a:lnSpc>
            </a:pPr>
            <a:r>
              <a:rPr sz="1600" spc="-10" dirty="0">
                <a:latin typeface="Arial"/>
                <a:cs typeface="Arial"/>
              </a:rPr>
              <a:t>Fie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Needs Propo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al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0132" y="170687"/>
            <a:ext cx="6079236" cy="963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1235">
              <a:lnSpc>
                <a:spcPct val="100000"/>
              </a:lnSpc>
            </a:pPr>
            <a:r>
              <a:rPr spc="-5" dirty="0"/>
              <a:t>Sup</a:t>
            </a:r>
            <a:r>
              <a:rPr spc="5" dirty="0"/>
              <a:t>p</a:t>
            </a:r>
            <a:r>
              <a:rPr spc="-25" dirty="0"/>
              <a:t>orting</a:t>
            </a:r>
            <a:r>
              <a:rPr spc="-40" dirty="0"/>
              <a:t> </a:t>
            </a:r>
            <a:r>
              <a:rPr spc="-25" dirty="0"/>
              <a:t>our Youth</a:t>
            </a:r>
          </a:p>
        </p:txBody>
      </p:sp>
      <p:sp>
        <p:nvSpPr>
          <p:cNvPr id="4" name="object 4"/>
          <p:cNvSpPr/>
          <p:nvPr/>
        </p:nvSpPr>
        <p:spPr>
          <a:xfrm>
            <a:off x="5911722" y="1251686"/>
            <a:ext cx="3355340" cy="34879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75699" y="3709372"/>
            <a:ext cx="2937217" cy="31486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19755" y="1181100"/>
            <a:ext cx="3488436" cy="28437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14827" y="1376172"/>
            <a:ext cx="2900172" cy="22555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72371" y="955547"/>
            <a:ext cx="3119628" cy="32948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267063" y="1151000"/>
            <a:ext cx="2791917" cy="27060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74607" y="3462528"/>
            <a:ext cx="3517392" cy="33954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69806" y="3657409"/>
            <a:ext cx="3189109" cy="32005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8431" y="5852158"/>
            <a:ext cx="1427988" cy="8961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12179" y="4623815"/>
            <a:ext cx="2955035" cy="22341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07125" y="4819472"/>
            <a:ext cx="2367216" cy="17950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04291" y="1663793"/>
            <a:ext cx="2076450" cy="2057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28600">
              <a:lnSpc>
                <a:spcPct val="150000"/>
              </a:lnSpc>
            </a:pPr>
            <a:r>
              <a:rPr sz="1600" spc="-10" dirty="0">
                <a:latin typeface="Arial"/>
                <a:cs typeface="Arial"/>
              </a:rPr>
              <a:t>Purpo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 Ba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kground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Co</a:t>
            </a:r>
            <a:r>
              <a:rPr sz="1600" b="1" spc="-2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nity</a:t>
            </a:r>
            <a:r>
              <a:rPr sz="16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Im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act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spc="-10" dirty="0">
                <a:latin typeface="Arial"/>
                <a:cs typeface="Arial"/>
              </a:rPr>
              <a:t>Field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O</a:t>
            </a:r>
            <a:r>
              <a:rPr sz="1600" spc="-10" dirty="0">
                <a:latin typeface="Arial"/>
                <a:cs typeface="Arial"/>
              </a:rPr>
              <a:t>pe</a:t>
            </a:r>
            <a:r>
              <a:rPr sz="1600" spc="-20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ation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La</a:t>
            </a:r>
            <a:r>
              <a:rPr sz="1600" spc="-35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out</a:t>
            </a:r>
            <a:endParaRPr sz="1600">
              <a:latin typeface="Arial"/>
              <a:cs typeface="Arial"/>
            </a:endParaRPr>
          </a:p>
          <a:p>
            <a:pPr marL="12700" marR="974725">
              <a:lnSpc>
                <a:spcPct val="150000"/>
              </a:lnSpc>
            </a:pPr>
            <a:r>
              <a:rPr sz="1600" spc="-10" dirty="0">
                <a:latin typeface="Arial"/>
                <a:cs typeface="Arial"/>
              </a:rPr>
              <a:t>Fie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Needs Propo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al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75092" y="1249680"/>
            <a:ext cx="3276600" cy="2671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74492" y="3040379"/>
            <a:ext cx="2286000" cy="29428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67400" y="3950208"/>
            <a:ext cx="2209800" cy="28590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21096" y="1173480"/>
            <a:ext cx="2209800" cy="685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38444" y="1859279"/>
            <a:ext cx="1767840" cy="20909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03692" y="4069079"/>
            <a:ext cx="3076955" cy="20406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8431" y="5852158"/>
            <a:ext cx="1427988" cy="8961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01724" y="170687"/>
            <a:ext cx="8036052" cy="9631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Sup</a:t>
            </a:r>
            <a:r>
              <a:rPr spc="5" dirty="0"/>
              <a:t>p</a:t>
            </a:r>
            <a:r>
              <a:rPr spc="-25" dirty="0"/>
              <a:t>orting</a:t>
            </a:r>
            <a:r>
              <a:rPr spc="-40" dirty="0"/>
              <a:t> </a:t>
            </a:r>
            <a:r>
              <a:rPr spc="-25" dirty="0"/>
              <a:t>our </a:t>
            </a:r>
            <a:r>
              <a:rPr spc="-30" dirty="0"/>
              <a:t>Loca</a:t>
            </a:r>
            <a:r>
              <a:rPr spc="-15" dirty="0"/>
              <a:t>l</a:t>
            </a:r>
            <a:r>
              <a:rPr spc="5" dirty="0"/>
              <a:t> </a:t>
            </a:r>
            <a:r>
              <a:rPr spc="-5" dirty="0"/>
              <a:t>Schoo</a:t>
            </a:r>
            <a:r>
              <a:rPr spc="15" dirty="0"/>
              <a:t>l</a:t>
            </a:r>
            <a:r>
              <a:rPr dirty="0"/>
              <a:t>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04291" y="1663793"/>
            <a:ext cx="2076450" cy="2057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28600">
              <a:lnSpc>
                <a:spcPct val="150000"/>
              </a:lnSpc>
            </a:pPr>
            <a:r>
              <a:rPr sz="1600" spc="-10" dirty="0">
                <a:latin typeface="Arial"/>
                <a:cs typeface="Arial"/>
              </a:rPr>
              <a:t>Purpo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 Ba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kground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Co</a:t>
            </a:r>
            <a:r>
              <a:rPr sz="1600" b="1" spc="-2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nity</a:t>
            </a:r>
            <a:r>
              <a:rPr sz="16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Im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act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spc="-10" dirty="0">
                <a:latin typeface="Arial"/>
                <a:cs typeface="Arial"/>
              </a:rPr>
              <a:t>Field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O</a:t>
            </a:r>
            <a:r>
              <a:rPr sz="1600" spc="-10" dirty="0">
                <a:latin typeface="Arial"/>
                <a:cs typeface="Arial"/>
              </a:rPr>
              <a:t>pe</a:t>
            </a:r>
            <a:r>
              <a:rPr sz="1600" spc="-20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ation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La</a:t>
            </a:r>
            <a:r>
              <a:rPr sz="1600" spc="-35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out</a:t>
            </a:r>
            <a:endParaRPr sz="1600">
              <a:latin typeface="Arial"/>
              <a:cs typeface="Arial"/>
            </a:endParaRPr>
          </a:p>
          <a:p>
            <a:pPr marL="12700" marR="974725">
              <a:lnSpc>
                <a:spcPct val="150000"/>
              </a:lnSpc>
            </a:pPr>
            <a:r>
              <a:rPr sz="1600" spc="-10" dirty="0">
                <a:latin typeface="Arial"/>
                <a:cs typeface="Arial"/>
              </a:rPr>
              <a:t>Fie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Needs Propo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al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3348" y="102107"/>
            <a:ext cx="7025640" cy="963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42107" y="278123"/>
            <a:ext cx="6499860" cy="48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FFFFFF"/>
                </a:solidFill>
                <a:latin typeface="Verdana"/>
                <a:cs typeface="Verdana"/>
              </a:rPr>
              <a:t>TARC</a:t>
            </a:r>
            <a:r>
              <a:rPr sz="3600" b="1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Verdana"/>
                <a:cs typeface="Verdana"/>
              </a:rPr>
              <a:t>Rocketr</a:t>
            </a:r>
            <a:r>
              <a:rPr sz="3600" b="1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3600" b="1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b="1" dirty="0">
                <a:solidFill>
                  <a:srgbClr val="FFFFFF"/>
                </a:solidFill>
                <a:latin typeface="Verdana"/>
                <a:cs typeface="Verdana"/>
              </a:rPr>
              <a:t>Challe</a:t>
            </a:r>
            <a:r>
              <a:rPr sz="3600" b="1" spc="-2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3600" b="1" spc="-5" dirty="0">
                <a:solidFill>
                  <a:srgbClr val="FFFFFF"/>
                </a:solidFill>
                <a:latin typeface="Verdana"/>
                <a:cs typeface="Verdana"/>
              </a:rPr>
              <a:t>ge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66389" y="1487673"/>
            <a:ext cx="7638415" cy="1187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Verdana"/>
              <a:buChar char="•"/>
              <a:tabLst>
                <a:tab pos="436880" algn="l"/>
              </a:tabLst>
            </a:pPr>
            <a:r>
              <a:rPr sz="1800" spc="-114" dirty="0">
                <a:latin typeface="Verdana"/>
                <a:cs typeface="Verdana"/>
              </a:rPr>
              <a:t>T</a:t>
            </a:r>
            <a:r>
              <a:rPr sz="1800" dirty="0">
                <a:latin typeface="Verdana"/>
                <a:cs typeface="Verdana"/>
              </a:rPr>
              <a:t>ARC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pr</a:t>
            </a:r>
            <a:r>
              <a:rPr sz="1800" spc="-30" dirty="0">
                <a:latin typeface="Verdana"/>
                <a:cs typeface="Verdana"/>
              </a:rPr>
              <a:t>o</a:t>
            </a:r>
            <a:r>
              <a:rPr sz="1800" dirty="0">
                <a:latin typeface="Verdana"/>
                <a:cs typeface="Verdana"/>
              </a:rPr>
              <a:t>v</a:t>
            </a:r>
            <a:r>
              <a:rPr sz="1800" spc="10" dirty="0">
                <a:latin typeface="Verdana"/>
                <a:cs typeface="Verdana"/>
              </a:rPr>
              <a:t>i</a:t>
            </a:r>
            <a:r>
              <a:rPr sz="1800" spc="-10" dirty="0">
                <a:latin typeface="Verdana"/>
                <a:cs typeface="Verdana"/>
              </a:rPr>
              <a:t>des </a:t>
            </a:r>
            <a:r>
              <a:rPr sz="1800" spc="-15" dirty="0">
                <a:latin typeface="Verdana"/>
                <a:cs typeface="Verdana"/>
              </a:rPr>
              <a:t>$</a:t>
            </a:r>
            <a:r>
              <a:rPr sz="1800" spc="-25" dirty="0">
                <a:latin typeface="Verdana"/>
                <a:cs typeface="Verdana"/>
              </a:rPr>
              <a:t>6</a:t>
            </a:r>
            <a:r>
              <a:rPr sz="1800" spc="-10" dirty="0">
                <a:latin typeface="Verdana"/>
                <a:cs typeface="Verdana"/>
              </a:rPr>
              <a:t>0,0</a:t>
            </a:r>
            <a:r>
              <a:rPr sz="1800" spc="-25" dirty="0">
                <a:latin typeface="Verdana"/>
                <a:cs typeface="Verdana"/>
              </a:rPr>
              <a:t>0</a:t>
            </a:r>
            <a:r>
              <a:rPr sz="1800" spc="-15" dirty="0">
                <a:latin typeface="Verdana"/>
                <a:cs typeface="Verdana"/>
              </a:rPr>
              <a:t>0</a:t>
            </a:r>
            <a:r>
              <a:rPr sz="1800" spc="65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15" dirty="0">
                <a:latin typeface="Verdana"/>
                <a:cs typeface="Verdana"/>
              </a:rPr>
              <a:t>n</a:t>
            </a:r>
            <a:r>
              <a:rPr sz="1800" spc="-10" dirty="0">
                <a:latin typeface="Verdana"/>
                <a:cs typeface="Verdana"/>
              </a:rPr>
              <a:t> ca</a:t>
            </a:r>
            <a:r>
              <a:rPr sz="1800" spc="-15" dirty="0">
                <a:latin typeface="Verdana"/>
                <a:cs typeface="Verdana"/>
              </a:rPr>
              <a:t>sh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and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schol</a:t>
            </a:r>
            <a:r>
              <a:rPr sz="1800" spc="-10" dirty="0">
                <a:latin typeface="Verdana"/>
                <a:cs typeface="Verdana"/>
              </a:rPr>
              <a:t>arships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</a:t>
            </a:r>
            <a:r>
              <a:rPr sz="1800" spc="-10" dirty="0">
                <a:latin typeface="Verdana"/>
                <a:cs typeface="Verdana"/>
              </a:rPr>
              <a:t>p</a:t>
            </a:r>
            <a:r>
              <a:rPr sz="1800" spc="5" dirty="0">
                <a:latin typeface="Verdana"/>
                <a:cs typeface="Verdana"/>
              </a:rPr>
              <a:t>li</a:t>
            </a:r>
            <a:r>
              <a:rPr sz="1800" dirty="0">
                <a:latin typeface="Verdana"/>
                <a:cs typeface="Verdana"/>
              </a:rPr>
              <a:t>t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b</a:t>
            </a:r>
            <a:r>
              <a:rPr sz="1800" spc="-15" dirty="0">
                <a:latin typeface="Verdana"/>
                <a:cs typeface="Verdana"/>
              </a:rPr>
              <a:t>e</a:t>
            </a:r>
            <a:r>
              <a:rPr sz="1800" spc="-20" dirty="0">
                <a:latin typeface="Verdana"/>
                <a:cs typeface="Verdana"/>
              </a:rPr>
              <a:t>twee</a:t>
            </a:r>
            <a:r>
              <a:rPr sz="1800" spc="-15" dirty="0">
                <a:latin typeface="Verdana"/>
                <a:cs typeface="Verdana"/>
              </a:rPr>
              <a:t>n</a:t>
            </a:r>
            <a:r>
              <a:rPr sz="1800" spc="-10" dirty="0">
                <a:latin typeface="Verdana"/>
                <a:cs typeface="Verdana"/>
              </a:rPr>
              <a:t> the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top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10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f</a:t>
            </a:r>
            <a:r>
              <a:rPr sz="1800" spc="0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n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15" dirty="0">
                <a:latin typeface="Verdana"/>
                <a:cs typeface="Verdana"/>
              </a:rPr>
              <a:t>sh</a:t>
            </a:r>
            <a:r>
              <a:rPr sz="1800" spc="-20" dirty="0">
                <a:latin typeface="Verdana"/>
                <a:cs typeface="Verdana"/>
              </a:rPr>
              <a:t>e</a:t>
            </a:r>
            <a:r>
              <a:rPr sz="1800" spc="-10" dirty="0">
                <a:latin typeface="Verdana"/>
                <a:cs typeface="Verdana"/>
              </a:rPr>
              <a:t>rs</a:t>
            </a:r>
            <a:endParaRPr sz="1800">
              <a:latin typeface="Verdana"/>
              <a:cs typeface="Verdana"/>
            </a:endParaRPr>
          </a:p>
          <a:p>
            <a:pPr marL="436245" indent="-423545">
              <a:lnSpc>
                <a:spcPct val="100000"/>
              </a:lnSpc>
              <a:spcBef>
                <a:spcPts val="430"/>
              </a:spcBef>
              <a:buFont typeface="Verdana"/>
              <a:buChar char="•"/>
              <a:tabLst>
                <a:tab pos="436880" algn="l"/>
              </a:tabLst>
            </a:pPr>
            <a:r>
              <a:rPr sz="1800" spc="-15" dirty="0">
                <a:latin typeface="Verdana"/>
                <a:cs typeface="Verdana"/>
              </a:rPr>
              <a:t>Lockhe</a:t>
            </a:r>
            <a:r>
              <a:rPr sz="1800" spc="-25" dirty="0">
                <a:latin typeface="Verdana"/>
                <a:cs typeface="Verdana"/>
              </a:rPr>
              <a:t>e</a:t>
            </a:r>
            <a:r>
              <a:rPr sz="1800" dirty="0">
                <a:latin typeface="Verdana"/>
                <a:cs typeface="Verdana"/>
              </a:rPr>
              <a:t>d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M</a:t>
            </a:r>
            <a:r>
              <a:rPr sz="1800" spc="-10" dirty="0">
                <a:latin typeface="Verdana"/>
                <a:cs typeface="Verdana"/>
              </a:rPr>
              <a:t>artin,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R</a:t>
            </a:r>
            <a:r>
              <a:rPr sz="1800" spc="-30" dirty="0">
                <a:latin typeface="Verdana"/>
                <a:cs typeface="Verdana"/>
              </a:rPr>
              <a:t>a</a:t>
            </a:r>
            <a:r>
              <a:rPr sz="1800" spc="-10" dirty="0">
                <a:latin typeface="Verdana"/>
                <a:cs typeface="Verdana"/>
              </a:rPr>
              <a:t>ytheon, </a:t>
            </a:r>
            <a:r>
              <a:rPr sz="1800" spc="-15" dirty="0">
                <a:latin typeface="Verdana"/>
                <a:cs typeface="Verdana"/>
              </a:rPr>
              <a:t>N</a:t>
            </a:r>
            <a:r>
              <a:rPr sz="1800" spc="-25" dirty="0">
                <a:latin typeface="Verdana"/>
                <a:cs typeface="Verdana"/>
              </a:rPr>
              <a:t>AS</a:t>
            </a:r>
            <a:r>
              <a:rPr sz="1800" spc="-15" dirty="0">
                <a:latin typeface="Verdana"/>
                <a:cs typeface="Verdana"/>
              </a:rPr>
              <a:t>A</a:t>
            </a:r>
            <a:endParaRPr sz="1800">
              <a:latin typeface="Verdana"/>
              <a:cs typeface="Verdana"/>
            </a:endParaRPr>
          </a:p>
          <a:p>
            <a:pPr marL="436245" indent="-423545">
              <a:lnSpc>
                <a:spcPct val="100000"/>
              </a:lnSpc>
              <a:spcBef>
                <a:spcPts val="430"/>
              </a:spcBef>
              <a:buFont typeface="Verdana"/>
              <a:buChar char="•"/>
              <a:tabLst>
                <a:tab pos="436880" algn="l"/>
              </a:tabLst>
            </a:pPr>
            <a:r>
              <a:rPr sz="1800" spc="-10" dirty="0">
                <a:latin typeface="Verdana"/>
                <a:cs typeface="Verdana"/>
              </a:rPr>
              <a:t>7,0</a:t>
            </a:r>
            <a:r>
              <a:rPr sz="1800" spc="-25" dirty="0">
                <a:latin typeface="Verdana"/>
                <a:cs typeface="Verdana"/>
              </a:rPr>
              <a:t>0</a:t>
            </a:r>
            <a:r>
              <a:rPr sz="1800" spc="-15" dirty="0">
                <a:latin typeface="Verdana"/>
                <a:cs typeface="Verdana"/>
              </a:rPr>
              <a:t>0</a:t>
            </a:r>
            <a:r>
              <a:rPr sz="1800" spc="3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stu</a:t>
            </a:r>
            <a:r>
              <a:rPr sz="1800" spc="-25" dirty="0">
                <a:latin typeface="Verdana"/>
                <a:cs typeface="Verdana"/>
              </a:rPr>
              <a:t>d</a:t>
            </a:r>
            <a:r>
              <a:rPr sz="1800" spc="-15" dirty="0">
                <a:latin typeface="Verdana"/>
                <a:cs typeface="Verdana"/>
              </a:rPr>
              <a:t>en</a:t>
            </a:r>
            <a:r>
              <a:rPr sz="1800" spc="-20" dirty="0">
                <a:latin typeface="Verdana"/>
                <a:cs typeface="Verdana"/>
              </a:rPr>
              <a:t>t</a:t>
            </a:r>
            <a:r>
              <a:rPr sz="1800" spc="-10" dirty="0">
                <a:latin typeface="Verdana"/>
                <a:cs typeface="Verdana"/>
              </a:rPr>
              <a:t>s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from</a:t>
            </a:r>
            <a:r>
              <a:rPr sz="1800" spc="-10" dirty="0">
                <a:latin typeface="Verdana"/>
                <a:cs typeface="Verdana"/>
              </a:rPr>
              <a:t> acro</a:t>
            </a:r>
            <a:r>
              <a:rPr sz="1800" spc="-20" dirty="0">
                <a:latin typeface="Verdana"/>
                <a:cs typeface="Verdana"/>
              </a:rPr>
              <a:t>s</a:t>
            </a:r>
            <a:r>
              <a:rPr sz="1800" spc="-10" dirty="0">
                <a:latin typeface="Verdana"/>
                <a:cs typeface="Verdana"/>
              </a:rPr>
              <a:t>s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the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nat</a:t>
            </a:r>
            <a:r>
              <a:rPr sz="1800" dirty="0">
                <a:latin typeface="Verdana"/>
                <a:cs typeface="Verdana"/>
              </a:rPr>
              <a:t>i</a:t>
            </a:r>
            <a:r>
              <a:rPr sz="1800" spc="-15" dirty="0">
                <a:latin typeface="Verdana"/>
                <a:cs typeface="Verdana"/>
              </a:rPr>
              <a:t>on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569195" y="2362200"/>
            <a:ext cx="1847088" cy="182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52215" y="2875788"/>
            <a:ext cx="5929884" cy="39822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47288" y="3070860"/>
            <a:ext cx="5341620" cy="35463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8431" y="5841490"/>
            <a:ext cx="1427988" cy="8945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04291" y="1663793"/>
            <a:ext cx="2076450" cy="2057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28600">
              <a:lnSpc>
                <a:spcPct val="150000"/>
              </a:lnSpc>
            </a:pPr>
            <a:r>
              <a:rPr sz="1600" spc="-10" dirty="0">
                <a:latin typeface="Arial"/>
                <a:cs typeface="Arial"/>
              </a:rPr>
              <a:t>Purpo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 Ba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kground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Co</a:t>
            </a:r>
            <a:r>
              <a:rPr sz="1600" b="1" spc="-2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nity</a:t>
            </a:r>
            <a:r>
              <a:rPr sz="16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Im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act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spc="-10" dirty="0">
                <a:latin typeface="Arial"/>
                <a:cs typeface="Arial"/>
              </a:rPr>
              <a:t>Field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O</a:t>
            </a:r>
            <a:r>
              <a:rPr sz="1600" spc="-10" dirty="0">
                <a:latin typeface="Arial"/>
                <a:cs typeface="Arial"/>
              </a:rPr>
              <a:t>pe</a:t>
            </a:r>
            <a:r>
              <a:rPr sz="1600" spc="-20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ation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La</a:t>
            </a:r>
            <a:r>
              <a:rPr sz="1600" spc="-35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out</a:t>
            </a:r>
            <a:endParaRPr sz="1600">
              <a:latin typeface="Arial"/>
              <a:cs typeface="Arial"/>
            </a:endParaRPr>
          </a:p>
          <a:p>
            <a:pPr marL="12700" marR="974725">
              <a:lnSpc>
                <a:spcPct val="150000"/>
              </a:lnSpc>
            </a:pPr>
            <a:r>
              <a:rPr sz="1600" spc="-10" dirty="0">
                <a:latin typeface="Arial"/>
                <a:cs typeface="Arial"/>
              </a:rPr>
              <a:t>Fie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Needs Propo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al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68854" y="1621531"/>
            <a:ext cx="3880485" cy="1187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Verdana"/>
              <a:buChar char="•"/>
              <a:tabLst>
                <a:tab pos="355600" algn="l"/>
              </a:tabLst>
            </a:pPr>
            <a:r>
              <a:rPr sz="1800" spc="-25" dirty="0">
                <a:latin typeface="Verdana"/>
                <a:cs typeface="Verdana"/>
              </a:rPr>
              <a:t>M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15" dirty="0">
                <a:latin typeface="Verdana"/>
                <a:cs typeface="Verdana"/>
              </a:rPr>
              <a:t>mosa </a:t>
            </a:r>
            <a:r>
              <a:rPr sz="1800" spc="-5" dirty="0">
                <a:latin typeface="Verdana"/>
                <a:cs typeface="Verdana"/>
              </a:rPr>
              <a:t>E</a:t>
            </a:r>
            <a:r>
              <a:rPr sz="1800" spc="10" dirty="0">
                <a:latin typeface="Verdana"/>
                <a:cs typeface="Verdana"/>
              </a:rPr>
              <a:t>l</a:t>
            </a:r>
            <a:r>
              <a:rPr sz="1800" spc="-15" dirty="0">
                <a:latin typeface="Verdana"/>
                <a:cs typeface="Verdana"/>
              </a:rPr>
              <a:t>em</a:t>
            </a:r>
            <a:r>
              <a:rPr sz="1800" spc="-25" dirty="0">
                <a:latin typeface="Verdana"/>
                <a:cs typeface="Verdana"/>
              </a:rPr>
              <a:t>e</a:t>
            </a:r>
            <a:r>
              <a:rPr sz="1800" spc="-10" dirty="0">
                <a:latin typeface="Verdana"/>
                <a:cs typeface="Verdana"/>
              </a:rPr>
              <a:t>ntary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School</a:t>
            </a:r>
            <a:endParaRPr sz="1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Verdana"/>
              <a:buChar char="•"/>
              <a:tabLst>
                <a:tab pos="355600" algn="l"/>
                <a:tab pos="3162300" algn="l"/>
              </a:tabLst>
            </a:pPr>
            <a:r>
              <a:rPr sz="1800" spc="-20" dirty="0">
                <a:latin typeface="Verdana"/>
                <a:cs typeface="Verdana"/>
              </a:rPr>
              <a:t>Thurs</a:t>
            </a:r>
            <a:r>
              <a:rPr sz="1800" spc="-10" dirty="0">
                <a:latin typeface="Verdana"/>
                <a:cs typeface="Verdana"/>
              </a:rPr>
              <a:t>d</a:t>
            </a:r>
            <a:r>
              <a:rPr sz="1800" spc="-30" dirty="0">
                <a:latin typeface="Verdana"/>
                <a:cs typeface="Verdana"/>
              </a:rPr>
              <a:t>a</a:t>
            </a:r>
            <a:r>
              <a:rPr sz="1800" spc="-15" dirty="0">
                <a:latin typeface="Verdana"/>
                <a:cs typeface="Verdana"/>
              </a:rPr>
              <a:t>y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January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2</a:t>
            </a:r>
            <a:r>
              <a:rPr sz="1800" spc="-25" dirty="0">
                <a:latin typeface="Verdana"/>
                <a:cs typeface="Verdana"/>
              </a:rPr>
              <a:t>6</a:t>
            </a:r>
            <a:r>
              <a:rPr sz="1800" spc="-15" dirty="0">
                <a:latin typeface="Verdana"/>
                <a:cs typeface="Verdana"/>
              </a:rPr>
              <a:t>th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15" dirty="0">
                <a:latin typeface="Verdana"/>
                <a:cs typeface="Verdana"/>
              </a:rPr>
              <a:t>2</a:t>
            </a:r>
            <a:r>
              <a:rPr sz="1800" spc="-25" dirty="0">
                <a:latin typeface="Verdana"/>
                <a:cs typeface="Verdana"/>
              </a:rPr>
              <a:t>0</a:t>
            </a:r>
            <a:r>
              <a:rPr sz="1800" spc="-15" dirty="0">
                <a:latin typeface="Verdana"/>
                <a:cs typeface="Verdana"/>
              </a:rPr>
              <a:t>12</a:t>
            </a:r>
            <a:endParaRPr sz="1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Verdana"/>
              <a:buChar char="•"/>
              <a:tabLst>
                <a:tab pos="355600" algn="l"/>
              </a:tabLst>
            </a:pPr>
            <a:r>
              <a:rPr sz="1800" spc="-5" dirty="0">
                <a:latin typeface="Verdana"/>
                <a:cs typeface="Verdana"/>
              </a:rPr>
              <a:t>Gue</a:t>
            </a:r>
            <a:r>
              <a:rPr sz="1800" dirty="0">
                <a:latin typeface="Verdana"/>
                <a:cs typeface="Verdana"/>
              </a:rPr>
              <a:t>st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</a:t>
            </a:r>
            <a:r>
              <a:rPr sz="1800" spc="-10" dirty="0">
                <a:latin typeface="Verdana"/>
                <a:cs typeface="Verdana"/>
              </a:rPr>
              <a:t>c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5" dirty="0">
                <a:latin typeface="Verdana"/>
                <a:cs typeface="Verdana"/>
              </a:rPr>
              <a:t>e</a:t>
            </a:r>
            <a:r>
              <a:rPr sz="1800" dirty="0">
                <a:latin typeface="Verdana"/>
                <a:cs typeface="Verdana"/>
              </a:rPr>
              <a:t>nce 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ns</a:t>
            </a:r>
            <a:r>
              <a:rPr sz="1800" spc="-10" dirty="0">
                <a:latin typeface="Verdana"/>
                <a:cs typeface="Verdana"/>
              </a:rPr>
              <a:t>t</a:t>
            </a:r>
            <a:r>
              <a:rPr sz="1800" dirty="0">
                <a:latin typeface="Verdana"/>
                <a:cs typeface="Verdana"/>
              </a:rPr>
              <a:t>ru</a:t>
            </a:r>
            <a:r>
              <a:rPr sz="1800" spc="-10" dirty="0">
                <a:latin typeface="Verdana"/>
                <a:cs typeface="Verdana"/>
              </a:rPr>
              <a:t>c</a:t>
            </a:r>
            <a:r>
              <a:rPr sz="1800" dirty="0">
                <a:latin typeface="Verdana"/>
                <a:cs typeface="Verdana"/>
              </a:rPr>
              <a:t>to</a:t>
            </a:r>
            <a:r>
              <a:rPr sz="1800" spc="-5" dirty="0">
                <a:latin typeface="Verdana"/>
                <a:cs typeface="Verdana"/>
              </a:rPr>
              <a:t>r</a:t>
            </a:r>
            <a:r>
              <a:rPr sz="1800" dirty="0">
                <a:latin typeface="Verdana"/>
                <a:cs typeface="Verdana"/>
              </a:rPr>
              <a:t>s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from</a:t>
            </a:r>
            <a:endParaRPr sz="1800">
              <a:latin typeface="Verdana"/>
              <a:cs typeface="Verdana"/>
            </a:endParaRPr>
          </a:p>
          <a:p>
            <a:pPr marR="74295" algn="ctr">
              <a:lnSpc>
                <a:spcPct val="100000"/>
              </a:lnSpc>
            </a:pPr>
            <a:r>
              <a:rPr sz="1800" spc="-10" dirty="0">
                <a:latin typeface="Verdana"/>
                <a:cs typeface="Verdana"/>
              </a:rPr>
              <a:t>throu</a:t>
            </a:r>
            <a:r>
              <a:rPr sz="1800" spc="-25" dirty="0">
                <a:latin typeface="Verdana"/>
                <a:cs typeface="Verdana"/>
              </a:rPr>
              <a:t>g</a:t>
            </a:r>
            <a:r>
              <a:rPr sz="1800" spc="-15" dirty="0">
                <a:latin typeface="Verdana"/>
                <a:cs typeface="Verdana"/>
              </a:rPr>
              <a:t>hout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the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commun</a:t>
            </a:r>
            <a:r>
              <a:rPr sz="1800" dirty="0">
                <a:latin typeface="Verdana"/>
                <a:cs typeface="Verdana"/>
              </a:rPr>
              <a:t>i</a:t>
            </a:r>
            <a:r>
              <a:rPr sz="1800" spc="-15" dirty="0">
                <a:latin typeface="Verdana"/>
                <a:cs typeface="Verdana"/>
              </a:rPr>
              <a:t>ty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4772" y="6606130"/>
            <a:ext cx="89535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B1B1B1"/>
                </a:solidFill>
                <a:latin typeface="Arial"/>
                <a:cs typeface="Arial"/>
              </a:rPr>
              <a:t>7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57375" y="6606130"/>
            <a:ext cx="2141855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B1B1B1"/>
                </a:solidFill>
                <a:latin typeface="Arial"/>
                <a:cs typeface="Arial"/>
              </a:rPr>
              <a:t>C</a:t>
            </a:r>
            <a:r>
              <a:rPr sz="900" dirty="0">
                <a:solidFill>
                  <a:srgbClr val="B1B1B1"/>
                </a:solidFill>
                <a:latin typeface="Arial"/>
                <a:cs typeface="Arial"/>
              </a:rPr>
              <a:t>op</a:t>
            </a:r>
            <a:r>
              <a:rPr sz="900" spc="-10" dirty="0">
                <a:solidFill>
                  <a:srgbClr val="B1B1B1"/>
                </a:solidFill>
                <a:latin typeface="Arial"/>
                <a:cs typeface="Arial"/>
              </a:rPr>
              <a:t>y</a:t>
            </a:r>
            <a:r>
              <a:rPr sz="900" dirty="0">
                <a:solidFill>
                  <a:srgbClr val="B1B1B1"/>
                </a:solidFill>
                <a:latin typeface="Arial"/>
                <a:cs typeface="Arial"/>
              </a:rPr>
              <a:t>right</a:t>
            </a:r>
            <a:r>
              <a:rPr sz="900" spc="-10" dirty="0">
                <a:solidFill>
                  <a:srgbClr val="B1B1B1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B1B1B1"/>
                </a:solidFill>
                <a:latin typeface="Arial"/>
                <a:cs typeface="Arial"/>
              </a:rPr>
              <a:t>©</a:t>
            </a:r>
            <a:r>
              <a:rPr sz="900" spc="-5" dirty="0">
                <a:solidFill>
                  <a:srgbClr val="B1B1B1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B1B1B1"/>
                </a:solidFill>
                <a:latin typeface="Arial"/>
                <a:cs typeface="Arial"/>
              </a:rPr>
              <a:t>2009</a:t>
            </a:r>
            <a:r>
              <a:rPr sz="900" spc="-20" dirty="0">
                <a:solidFill>
                  <a:srgbClr val="B1B1B1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B1B1B1"/>
                </a:solidFill>
                <a:latin typeface="Arial"/>
                <a:cs typeface="Arial"/>
              </a:rPr>
              <a:t>G</a:t>
            </a:r>
            <a:r>
              <a:rPr sz="900" dirty="0">
                <a:solidFill>
                  <a:srgbClr val="B1B1B1"/>
                </a:solidFill>
                <a:latin typeface="Arial"/>
                <a:cs typeface="Arial"/>
              </a:rPr>
              <a:t>eorgia</a:t>
            </a:r>
            <a:r>
              <a:rPr sz="900" spc="-10" dirty="0">
                <a:solidFill>
                  <a:srgbClr val="B1B1B1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B1B1B1"/>
                </a:solidFill>
                <a:latin typeface="Arial"/>
                <a:cs typeface="Arial"/>
              </a:rPr>
              <a:t>M</a:t>
            </a:r>
            <a:r>
              <a:rPr sz="900" dirty="0">
                <a:solidFill>
                  <a:srgbClr val="B1B1B1"/>
                </a:solidFill>
                <a:latin typeface="Arial"/>
                <a:cs typeface="Arial"/>
              </a:rPr>
              <a:t>odel</a:t>
            </a:r>
            <a:r>
              <a:rPr sz="900" spc="5" dirty="0">
                <a:solidFill>
                  <a:srgbClr val="B1B1B1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B1B1B1"/>
                </a:solidFill>
                <a:latin typeface="Arial"/>
                <a:cs typeface="Arial"/>
              </a:rPr>
              <a:t>A</a:t>
            </a:r>
            <a:r>
              <a:rPr sz="900" spc="-10" dirty="0">
                <a:solidFill>
                  <a:srgbClr val="B1B1B1"/>
                </a:solidFill>
                <a:latin typeface="Arial"/>
                <a:cs typeface="Arial"/>
              </a:rPr>
              <a:t>v</a:t>
            </a:r>
            <a:r>
              <a:rPr sz="900" dirty="0">
                <a:solidFill>
                  <a:srgbClr val="B1B1B1"/>
                </a:solidFill>
                <a:latin typeface="Arial"/>
                <a:cs typeface="Arial"/>
              </a:rPr>
              <a:t>iators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62443" y="1289303"/>
            <a:ext cx="2321052" cy="3401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76600" y="3656076"/>
            <a:ext cx="4158996" cy="2839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18547" y="3235451"/>
            <a:ext cx="2369820" cy="28879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55764" y="4664964"/>
            <a:ext cx="2534412" cy="18897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90216" y="0"/>
            <a:ext cx="6257544" cy="13975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28341" y="61461"/>
            <a:ext cx="5732780" cy="1031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600" b="1" spc="-5" dirty="0">
                <a:solidFill>
                  <a:srgbClr val="FFFFFF"/>
                </a:solidFill>
                <a:latin typeface="Verdana"/>
                <a:cs typeface="Verdana"/>
              </a:rPr>
              <a:t>Educatin</a:t>
            </a:r>
            <a:r>
              <a:rPr sz="3600" b="1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36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b="1" dirty="0">
                <a:solidFill>
                  <a:srgbClr val="FFFFFF"/>
                </a:solidFill>
                <a:latin typeface="Verdana"/>
                <a:cs typeface="Verdana"/>
              </a:rPr>
              <a:t>our</a:t>
            </a:r>
            <a:r>
              <a:rPr sz="3600" b="1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b="1" spc="-1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3600" b="1" dirty="0">
                <a:solidFill>
                  <a:srgbClr val="FFFFFF"/>
                </a:solidFill>
                <a:latin typeface="Verdana"/>
                <a:cs typeface="Verdana"/>
              </a:rPr>
              <a:t>outh</a:t>
            </a:r>
            <a:r>
              <a:rPr sz="3600" b="1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b="1" dirty="0">
                <a:solidFill>
                  <a:srgbClr val="FFFFFF"/>
                </a:solidFill>
                <a:latin typeface="Verdana"/>
                <a:cs typeface="Verdana"/>
              </a:rPr>
              <a:t>–</a:t>
            </a:r>
            <a:endParaRPr sz="36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3600" b="1" spc="-5" dirty="0">
                <a:solidFill>
                  <a:srgbClr val="FFFFFF"/>
                </a:solidFill>
                <a:latin typeface="Verdana"/>
                <a:cs typeface="Verdana"/>
              </a:rPr>
              <a:t>Sc</a:t>
            </a:r>
            <a:r>
              <a:rPr sz="3600" b="1" spc="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600" b="1" spc="-5" dirty="0">
                <a:solidFill>
                  <a:srgbClr val="FFFFFF"/>
                </a:solidFill>
                <a:latin typeface="Verdana"/>
                <a:cs typeface="Verdana"/>
              </a:rPr>
              <a:t>enc</a:t>
            </a:r>
            <a:r>
              <a:rPr sz="3600" b="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6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b="1" dirty="0">
                <a:solidFill>
                  <a:srgbClr val="FFFFFF"/>
                </a:solidFill>
                <a:latin typeface="Verdana"/>
                <a:cs typeface="Verdana"/>
              </a:rPr>
              <a:t>Nigh</a:t>
            </a:r>
            <a:r>
              <a:rPr sz="3600" b="1" spc="-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08431" y="5852158"/>
            <a:ext cx="1427988" cy="8961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04291" y="1663793"/>
            <a:ext cx="2076450" cy="2057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28600">
              <a:lnSpc>
                <a:spcPct val="150000"/>
              </a:lnSpc>
            </a:pPr>
            <a:r>
              <a:rPr sz="1600" spc="-10" dirty="0">
                <a:latin typeface="Arial"/>
                <a:cs typeface="Arial"/>
              </a:rPr>
              <a:t>Purpo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 Ba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kground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Co</a:t>
            </a:r>
            <a:r>
              <a:rPr sz="1600" b="1" spc="-2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nity</a:t>
            </a:r>
            <a:r>
              <a:rPr sz="16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Im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act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spc="-10" dirty="0">
                <a:latin typeface="Arial"/>
                <a:cs typeface="Arial"/>
              </a:rPr>
              <a:t>Field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O</a:t>
            </a:r>
            <a:r>
              <a:rPr sz="1600" spc="-10" dirty="0">
                <a:latin typeface="Arial"/>
                <a:cs typeface="Arial"/>
              </a:rPr>
              <a:t>pe</a:t>
            </a:r>
            <a:r>
              <a:rPr sz="1600" spc="-20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ation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La</a:t>
            </a:r>
            <a:r>
              <a:rPr sz="1600" spc="-35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out</a:t>
            </a:r>
            <a:endParaRPr sz="1600">
              <a:latin typeface="Arial"/>
              <a:cs typeface="Arial"/>
            </a:endParaRPr>
          </a:p>
          <a:p>
            <a:pPr marL="12700" marR="974725">
              <a:lnSpc>
                <a:spcPct val="150000"/>
              </a:lnSpc>
            </a:pPr>
            <a:r>
              <a:rPr sz="1600" spc="-10" dirty="0">
                <a:latin typeface="Arial"/>
                <a:cs typeface="Arial"/>
              </a:rPr>
              <a:t>Fie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Needs Propo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al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66756" y="6682882"/>
            <a:ext cx="214122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B1B1B1"/>
                </a:solidFill>
                <a:latin typeface="Arial"/>
                <a:cs typeface="Arial"/>
              </a:rPr>
              <a:t>Cop</a:t>
            </a:r>
            <a:r>
              <a:rPr sz="900" spc="-10" dirty="0">
                <a:solidFill>
                  <a:srgbClr val="B1B1B1"/>
                </a:solidFill>
                <a:latin typeface="Arial"/>
                <a:cs typeface="Arial"/>
              </a:rPr>
              <a:t>y</a:t>
            </a:r>
            <a:r>
              <a:rPr sz="900" dirty="0">
                <a:solidFill>
                  <a:srgbClr val="B1B1B1"/>
                </a:solidFill>
                <a:latin typeface="Arial"/>
                <a:cs typeface="Arial"/>
              </a:rPr>
              <a:t>right</a:t>
            </a:r>
            <a:r>
              <a:rPr sz="900" spc="-10" dirty="0">
                <a:solidFill>
                  <a:srgbClr val="B1B1B1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B1B1B1"/>
                </a:solidFill>
                <a:latin typeface="Arial"/>
                <a:cs typeface="Arial"/>
              </a:rPr>
              <a:t>©</a:t>
            </a:r>
            <a:r>
              <a:rPr sz="900" spc="-5" dirty="0">
                <a:solidFill>
                  <a:srgbClr val="B1B1B1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B1B1B1"/>
                </a:solidFill>
                <a:latin typeface="Arial"/>
                <a:cs typeface="Arial"/>
              </a:rPr>
              <a:t>2015</a:t>
            </a:r>
            <a:r>
              <a:rPr sz="900" spc="-20" dirty="0">
                <a:solidFill>
                  <a:srgbClr val="B1B1B1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B1B1B1"/>
                </a:solidFill>
                <a:latin typeface="Arial"/>
                <a:cs typeface="Arial"/>
              </a:rPr>
              <a:t>G</a:t>
            </a:r>
            <a:r>
              <a:rPr sz="900" dirty="0">
                <a:solidFill>
                  <a:srgbClr val="B1B1B1"/>
                </a:solidFill>
                <a:latin typeface="Arial"/>
                <a:cs typeface="Arial"/>
              </a:rPr>
              <a:t>eorgia</a:t>
            </a:r>
            <a:r>
              <a:rPr sz="900" spc="-10" dirty="0">
                <a:solidFill>
                  <a:srgbClr val="B1B1B1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B1B1B1"/>
                </a:solidFill>
                <a:latin typeface="Arial"/>
                <a:cs typeface="Arial"/>
              </a:rPr>
              <a:t>M</a:t>
            </a:r>
            <a:r>
              <a:rPr sz="900" dirty="0">
                <a:solidFill>
                  <a:srgbClr val="B1B1B1"/>
                </a:solidFill>
                <a:latin typeface="Arial"/>
                <a:cs typeface="Arial"/>
              </a:rPr>
              <a:t>odel A</a:t>
            </a:r>
            <a:r>
              <a:rPr sz="900" spc="-5" dirty="0">
                <a:solidFill>
                  <a:srgbClr val="B1B1B1"/>
                </a:solidFill>
                <a:latin typeface="Arial"/>
                <a:cs typeface="Arial"/>
              </a:rPr>
              <a:t>v</a:t>
            </a:r>
            <a:r>
              <a:rPr sz="900" dirty="0">
                <a:solidFill>
                  <a:srgbClr val="B1B1B1"/>
                </a:solidFill>
                <a:latin typeface="Arial"/>
                <a:cs typeface="Arial"/>
              </a:rPr>
              <a:t>iators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62072" y="160020"/>
            <a:ext cx="5654039" cy="963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3175">
              <a:lnSpc>
                <a:spcPct val="100000"/>
              </a:lnSpc>
            </a:pPr>
            <a:r>
              <a:rPr spc="-5" dirty="0"/>
              <a:t>Othe</a:t>
            </a:r>
            <a:r>
              <a:rPr dirty="0"/>
              <a:t>r</a:t>
            </a:r>
            <a:r>
              <a:rPr spc="-15" dirty="0"/>
              <a:t> </a:t>
            </a:r>
            <a:r>
              <a:rPr dirty="0"/>
              <a:t>Youth</a:t>
            </a:r>
            <a:r>
              <a:rPr spc="-20" dirty="0"/>
              <a:t> </a:t>
            </a:r>
            <a:r>
              <a:rPr spc="-5" dirty="0"/>
              <a:t>Groups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60294" y="1541648"/>
            <a:ext cx="5553075" cy="2559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Verdana"/>
              <a:buChar char="•"/>
              <a:tabLst>
                <a:tab pos="355600" algn="l"/>
              </a:tabLst>
            </a:pPr>
            <a:r>
              <a:rPr sz="1800" spc="-15" dirty="0">
                <a:latin typeface="Verdana"/>
                <a:cs typeface="Verdana"/>
              </a:rPr>
              <a:t>Scout</a:t>
            </a:r>
            <a:r>
              <a:rPr sz="1800" dirty="0">
                <a:latin typeface="Verdana"/>
                <a:cs typeface="Verdana"/>
              </a:rPr>
              <a:t>i</a:t>
            </a:r>
            <a:r>
              <a:rPr sz="1800" spc="-15" dirty="0">
                <a:latin typeface="Verdana"/>
                <a:cs typeface="Verdana"/>
              </a:rPr>
              <a:t>ng</a:t>
            </a:r>
            <a:endParaRPr sz="1800">
              <a:latin typeface="Verdana"/>
              <a:cs typeface="Verdana"/>
            </a:endParaRPr>
          </a:p>
          <a:p>
            <a:pPr marL="756285" lvl="1" indent="-286385">
              <a:lnSpc>
                <a:spcPct val="100000"/>
              </a:lnSpc>
              <a:spcBef>
                <a:spcPts val="430"/>
              </a:spcBef>
              <a:buFont typeface="Verdana"/>
              <a:buChar char="–"/>
              <a:tabLst>
                <a:tab pos="756920" algn="l"/>
              </a:tabLst>
            </a:pPr>
            <a:r>
              <a:rPr sz="1800" dirty="0">
                <a:latin typeface="Verdana"/>
                <a:cs typeface="Verdana"/>
              </a:rPr>
              <a:t>Fly</a:t>
            </a:r>
            <a:r>
              <a:rPr sz="1800" spc="10" dirty="0">
                <a:latin typeface="Verdana"/>
                <a:cs typeface="Verdana"/>
              </a:rPr>
              <a:t>i</a:t>
            </a:r>
            <a:r>
              <a:rPr sz="1800" spc="-15" dirty="0">
                <a:latin typeface="Verdana"/>
                <a:cs typeface="Verdana"/>
              </a:rPr>
              <a:t>ng</a:t>
            </a:r>
            <a:r>
              <a:rPr sz="1800" spc="-5" dirty="0">
                <a:latin typeface="Verdana"/>
                <a:cs typeface="Verdana"/>
              </a:rPr>
              <a:t> w</a:t>
            </a:r>
            <a:r>
              <a:rPr sz="1800" spc="10" dirty="0">
                <a:latin typeface="Verdana"/>
                <a:cs typeface="Verdana"/>
              </a:rPr>
              <a:t>i</a:t>
            </a:r>
            <a:r>
              <a:rPr sz="1800" spc="-15" dirty="0">
                <a:latin typeface="Verdana"/>
                <a:cs typeface="Verdana"/>
              </a:rPr>
              <a:t>th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a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t</a:t>
            </a:r>
            <a:r>
              <a:rPr sz="1800" spc="-50" dirty="0">
                <a:latin typeface="Verdana"/>
                <a:cs typeface="Verdana"/>
              </a:rPr>
              <a:t>r</a:t>
            </a:r>
            <a:r>
              <a:rPr sz="1800" dirty="0">
                <a:latin typeface="Verdana"/>
                <a:cs typeface="Verdana"/>
              </a:rPr>
              <a:t>a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10" dirty="0">
                <a:latin typeface="Verdana"/>
                <a:cs typeface="Verdana"/>
              </a:rPr>
              <a:t>ner</a:t>
            </a:r>
            <a:endParaRPr sz="1800">
              <a:latin typeface="Verdana"/>
              <a:cs typeface="Verdana"/>
            </a:endParaRPr>
          </a:p>
          <a:p>
            <a:pPr marL="756285" lvl="1" indent="-286385">
              <a:lnSpc>
                <a:spcPct val="100000"/>
              </a:lnSpc>
              <a:spcBef>
                <a:spcPts val="430"/>
              </a:spcBef>
              <a:buFont typeface="Verdana"/>
              <a:buChar char="–"/>
              <a:tabLst>
                <a:tab pos="756920" algn="l"/>
              </a:tabLst>
            </a:pPr>
            <a:r>
              <a:rPr sz="1800" spc="-60" dirty="0">
                <a:latin typeface="Verdana"/>
                <a:cs typeface="Verdana"/>
              </a:rPr>
              <a:t>A</a:t>
            </a:r>
            <a:r>
              <a:rPr sz="1800" dirty="0">
                <a:latin typeface="Verdana"/>
                <a:cs typeface="Verdana"/>
              </a:rPr>
              <a:t>v</a:t>
            </a:r>
            <a:r>
              <a:rPr sz="1800" spc="10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ati</a:t>
            </a:r>
            <a:r>
              <a:rPr sz="1800" spc="-15" dirty="0">
                <a:latin typeface="Verdana"/>
                <a:cs typeface="Verdana"/>
              </a:rPr>
              <a:t>on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r</a:t>
            </a:r>
            <a:r>
              <a:rPr sz="1800" spc="-20" dirty="0">
                <a:latin typeface="Verdana"/>
                <a:cs typeface="Verdana"/>
              </a:rPr>
              <a:t>e</a:t>
            </a:r>
            <a:r>
              <a:rPr sz="1800" spc="5" dirty="0">
                <a:latin typeface="Verdana"/>
                <a:cs typeface="Verdana"/>
              </a:rPr>
              <a:t>l</a:t>
            </a:r>
            <a:r>
              <a:rPr sz="1800" spc="-10" dirty="0">
                <a:latin typeface="Verdana"/>
                <a:cs typeface="Verdana"/>
              </a:rPr>
              <a:t>at</a:t>
            </a:r>
            <a:r>
              <a:rPr sz="1800" spc="-25" dirty="0">
                <a:latin typeface="Verdana"/>
                <a:cs typeface="Verdana"/>
              </a:rPr>
              <a:t>e</a:t>
            </a:r>
            <a:r>
              <a:rPr sz="1800" dirty="0">
                <a:latin typeface="Verdana"/>
                <a:cs typeface="Verdana"/>
              </a:rPr>
              <a:t>d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meri</a:t>
            </a:r>
            <a:r>
              <a:rPr sz="1800" dirty="0">
                <a:latin typeface="Verdana"/>
                <a:cs typeface="Verdana"/>
              </a:rPr>
              <a:t>t </a:t>
            </a:r>
            <a:r>
              <a:rPr sz="1800" spc="-15" dirty="0">
                <a:latin typeface="Verdana"/>
                <a:cs typeface="Verdana"/>
              </a:rPr>
              <a:t>b</a:t>
            </a:r>
            <a:r>
              <a:rPr sz="1800" spc="-20" dirty="0">
                <a:latin typeface="Verdana"/>
                <a:cs typeface="Verdana"/>
              </a:rPr>
              <a:t>a</a:t>
            </a:r>
            <a:r>
              <a:rPr sz="1800" spc="-10" dirty="0">
                <a:latin typeface="Verdana"/>
                <a:cs typeface="Verdana"/>
              </a:rPr>
              <a:t>dges</a:t>
            </a:r>
            <a:endParaRPr sz="1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Verdana"/>
              <a:buChar char="•"/>
              <a:tabLst>
                <a:tab pos="355600" algn="l"/>
              </a:tabLst>
            </a:pPr>
            <a:r>
              <a:rPr sz="1800" spc="-15" dirty="0">
                <a:latin typeface="Verdana"/>
                <a:cs typeface="Verdana"/>
              </a:rPr>
              <a:t>B</a:t>
            </a:r>
            <a:r>
              <a:rPr sz="1800" spc="0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g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Brother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B</a:t>
            </a:r>
            <a:r>
              <a:rPr sz="1800" spc="0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g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</a:t>
            </a:r>
            <a:r>
              <a:rPr sz="1800" spc="10" dirty="0">
                <a:latin typeface="Verdana"/>
                <a:cs typeface="Verdana"/>
              </a:rPr>
              <a:t>i</a:t>
            </a:r>
            <a:r>
              <a:rPr sz="1800" spc="-10" dirty="0">
                <a:latin typeface="Verdana"/>
                <a:cs typeface="Verdana"/>
              </a:rPr>
              <a:t>st</a:t>
            </a:r>
            <a:r>
              <a:rPr sz="1800" spc="-25" dirty="0">
                <a:latin typeface="Verdana"/>
                <a:cs typeface="Verdana"/>
              </a:rPr>
              <a:t>e</a:t>
            </a:r>
            <a:r>
              <a:rPr sz="1800" spc="-10" dirty="0">
                <a:latin typeface="Verdana"/>
                <a:cs typeface="Verdana"/>
              </a:rPr>
              <a:t>r</a:t>
            </a:r>
            <a:endParaRPr sz="1800">
              <a:latin typeface="Verdana"/>
              <a:cs typeface="Verdana"/>
            </a:endParaRPr>
          </a:p>
          <a:p>
            <a:pPr marL="756285" lvl="1" indent="-286385">
              <a:lnSpc>
                <a:spcPct val="100000"/>
              </a:lnSpc>
              <a:spcBef>
                <a:spcPts val="434"/>
              </a:spcBef>
              <a:buFont typeface="Verdana"/>
              <a:buChar char="–"/>
              <a:tabLst>
                <a:tab pos="756920" algn="l"/>
              </a:tabLst>
            </a:pPr>
            <a:r>
              <a:rPr sz="1800" spc="-15" dirty="0">
                <a:latin typeface="Verdana"/>
                <a:cs typeface="Verdana"/>
              </a:rPr>
              <a:t>North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G</a:t>
            </a:r>
            <a:r>
              <a:rPr sz="1800" spc="-10" dirty="0">
                <a:latin typeface="Verdana"/>
                <a:cs typeface="Verdana"/>
              </a:rPr>
              <a:t>eor</a:t>
            </a:r>
            <a:r>
              <a:rPr sz="1800" spc="-25" dirty="0">
                <a:latin typeface="Verdana"/>
                <a:cs typeface="Verdana"/>
              </a:rPr>
              <a:t>g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15" dirty="0">
                <a:latin typeface="Verdana"/>
                <a:cs typeface="Verdana"/>
              </a:rPr>
              <a:t>a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and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metro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A</a:t>
            </a:r>
            <a:r>
              <a:rPr sz="1800" dirty="0">
                <a:latin typeface="Verdana"/>
                <a:cs typeface="Verdana"/>
              </a:rPr>
              <a:t>t</a:t>
            </a:r>
            <a:r>
              <a:rPr sz="1800" spc="5" dirty="0">
                <a:latin typeface="Verdana"/>
                <a:cs typeface="Verdana"/>
              </a:rPr>
              <a:t>l</a:t>
            </a:r>
            <a:r>
              <a:rPr sz="1800" spc="-10" dirty="0">
                <a:latin typeface="Verdana"/>
                <a:cs typeface="Verdana"/>
              </a:rPr>
              <a:t>anta</a:t>
            </a:r>
            <a:endParaRPr sz="1800">
              <a:latin typeface="Verdana"/>
              <a:cs typeface="Verdana"/>
            </a:endParaRPr>
          </a:p>
          <a:p>
            <a:pPr marL="756285" lvl="1" indent="-286385">
              <a:lnSpc>
                <a:spcPct val="100000"/>
              </a:lnSpc>
              <a:spcBef>
                <a:spcPts val="430"/>
              </a:spcBef>
              <a:buFont typeface="Verdana"/>
              <a:buChar char="–"/>
              <a:tabLst>
                <a:tab pos="756920" algn="l"/>
              </a:tabLst>
            </a:pPr>
            <a:r>
              <a:rPr sz="1800" dirty="0">
                <a:latin typeface="Verdana"/>
                <a:cs typeface="Verdana"/>
              </a:rPr>
              <a:t>V</a:t>
            </a:r>
            <a:r>
              <a:rPr sz="1800" spc="10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s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5" dirty="0">
                <a:latin typeface="Verdana"/>
                <a:cs typeface="Verdana"/>
              </a:rPr>
              <a:t>t</a:t>
            </a:r>
            <a:r>
              <a:rPr sz="1800" dirty="0">
                <a:latin typeface="Verdana"/>
                <a:cs typeface="Verdana"/>
              </a:rPr>
              <a:t>s</a:t>
            </a:r>
            <a:r>
              <a:rPr sz="1800" spc="-15" dirty="0">
                <a:latin typeface="Verdana"/>
                <a:cs typeface="Verdana"/>
              </a:rPr>
              <a:t> to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the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f</a:t>
            </a:r>
            <a:r>
              <a:rPr sz="1800" spc="0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eld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and</a:t>
            </a:r>
            <a:r>
              <a:rPr sz="1800" spc="-10" dirty="0">
                <a:latin typeface="Verdana"/>
                <a:cs typeface="Verdana"/>
              </a:rPr>
              <a:t> f</a:t>
            </a:r>
            <a:r>
              <a:rPr sz="1800" spc="0" dirty="0">
                <a:latin typeface="Verdana"/>
                <a:cs typeface="Verdana"/>
              </a:rPr>
              <a:t>l</a:t>
            </a:r>
            <a:r>
              <a:rPr sz="1800" dirty="0">
                <a:latin typeface="Verdana"/>
                <a:cs typeface="Verdana"/>
              </a:rPr>
              <a:t>y</a:t>
            </a:r>
            <a:r>
              <a:rPr sz="1800" spc="10" dirty="0">
                <a:latin typeface="Verdana"/>
                <a:cs typeface="Verdana"/>
              </a:rPr>
              <a:t>i</a:t>
            </a:r>
            <a:r>
              <a:rPr sz="1800" spc="-15" dirty="0">
                <a:latin typeface="Verdana"/>
                <a:cs typeface="Verdana"/>
              </a:rPr>
              <a:t>ng</a:t>
            </a:r>
            <a:r>
              <a:rPr sz="1800" spc="-5" dirty="0">
                <a:latin typeface="Verdana"/>
                <a:cs typeface="Verdana"/>
              </a:rPr>
              <a:t> w</a:t>
            </a:r>
            <a:r>
              <a:rPr sz="1800" spc="10" dirty="0">
                <a:latin typeface="Verdana"/>
                <a:cs typeface="Verdana"/>
              </a:rPr>
              <a:t>i</a:t>
            </a:r>
            <a:r>
              <a:rPr sz="1800" spc="-15" dirty="0">
                <a:latin typeface="Verdana"/>
                <a:cs typeface="Verdana"/>
              </a:rPr>
              <a:t>th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a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t</a:t>
            </a:r>
            <a:r>
              <a:rPr sz="1800" spc="-50" dirty="0">
                <a:latin typeface="Verdana"/>
                <a:cs typeface="Verdana"/>
              </a:rPr>
              <a:t>r</a:t>
            </a:r>
            <a:r>
              <a:rPr sz="1800" dirty="0">
                <a:latin typeface="Verdana"/>
                <a:cs typeface="Verdana"/>
              </a:rPr>
              <a:t>a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10" dirty="0">
                <a:latin typeface="Verdana"/>
                <a:cs typeface="Verdana"/>
              </a:rPr>
              <a:t>ner</a:t>
            </a:r>
            <a:endParaRPr sz="1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Verdana"/>
              <a:buChar char="•"/>
              <a:tabLst>
                <a:tab pos="355600" algn="l"/>
              </a:tabLst>
            </a:pPr>
            <a:r>
              <a:rPr sz="1800" spc="-55" dirty="0">
                <a:latin typeface="Verdana"/>
                <a:cs typeface="Verdana"/>
              </a:rPr>
              <a:t>P</a:t>
            </a:r>
            <a:r>
              <a:rPr sz="1800" dirty="0">
                <a:latin typeface="Verdana"/>
                <a:cs typeface="Verdana"/>
              </a:rPr>
              <a:t>o</a:t>
            </a:r>
            <a:r>
              <a:rPr sz="1800" spc="5" dirty="0">
                <a:latin typeface="Verdana"/>
                <a:cs typeface="Verdana"/>
              </a:rPr>
              <a:t>li</a:t>
            </a:r>
            <a:r>
              <a:rPr sz="1800" spc="-10" dirty="0">
                <a:latin typeface="Verdana"/>
                <a:cs typeface="Verdana"/>
              </a:rPr>
              <a:t>ce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Exp</a:t>
            </a:r>
            <a:r>
              <a:rPr sz="1800" spc="5" dirty="0">
                <a:latin typeface="Verdana"/>
                <a:cs typeface="Verdana"/>
              </a:rPr>
              <a:t>l</a:t>
            </a:r>
            <a:r>
              <a:rPr sz="1800" spc="-10" dirty="0">
                <a:latin typeface="Verdana"/>
                <a:cs typeface="Verdana"/>
              </a:rPr>
              <a:t>or</a:t>
            </a:r>
            <a:r>
              <a:rPr sz="1800" spc="-20" dirty="0">
                <a:latin typeface="Verdana"/>
                <a:cs typeface="Verdana"/>
              </a:rPr>
              <a:t>e</a:t>
            </a:r>
            <a:r>
              <a:rPr sz="1800" spc="-10" dirty="0">
                <a:latin typeface="Verdana"/>
                <a:cs typeface="Verdana"/>
              </a:rPr>
              <a:t>rs</a:t>
            </a:r>
            <a:endParaRPr sz="1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Verdana"/>
              <a:buChar char="•"/>
              <a:tabLst>
                <a:tab pos="355600" algn="l"/>
              </a:tabLst>
            </a:pPr>
            <a:r>
              <a:rPr sz="1800" dirty="0">
                <a:latin typeface="Verdana"/>
                <a:cs typeface="Verdana"/>
              </a:rPr>
              <a:t>L</a:t>
            </a:r>
            <a:r>
              <a:rPr sz="1800" spc="10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ttle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L</a:t>
            </a:r>
            <a:r>
              <a:rPr sz="1800" spc="-5" dirty="0">
                <a:latin typeface="Verdana"/>
                <a:cs typeface="Verdana"/>
              </a:rPr>
              <a:t>e</a:t>
            </a:r>
            <a:r>
              <a:rPr sz="1800" dirty="0">
                <a:latin typeface="Verdana"/>
                <a:cs typeface="Verdana"/>
              </a:rPr>
              <a:t>a</a:t>
            </a:r>
            <a:r>
              <a:rPr sz="1800" spc="-15" dirty="0">
                <a:latin typeface="Verdana"/>
                <a:cs typeface="Verdana"/>
              </a:rPr>
              <a:t>g</a:t>
            </a:r>
            <a:r>
              <a:rPr sz="1800" dirty="0">
                <a:latin typeface="Verdana"/>
                <a:cs typeface="Verdana"/>
              </a:rPr>
              <a:t>ue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200" dirty="0">
                <a:latin typeface="Verdana"/>
                <a:cs typeface="Verdana"/>
              </a:rPr>
              <a:t>T</a:t>
            </a:r>
            <a:r>
              <a:rPr sz="1800" spc="-5" dirty="0">
                <a:latin typeface="Verdana"/>
                <a:cs typeface="Verdana"/>
              </a:rPr>
              <a:t>e</a:t>
            </a:r>
            <a:r>
              <a:rPr sz="1800" dirty="0">
                <a:latin typeface="Verdana"/>
                <a:cs typeface="Verdana"/>
              </a:rPr>
              <a:t>ams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8431" y="5841490"/>
            <a:ext cx="1427988" cy="894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4291" y="1663793"/>
            <a:ext cx="2076450" cy="2057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28600">
              <a:lnSpc>
                <a:spcPct val="150000"/>
              </a:lnSpc>
            </a:pPr>
            <a:r>
              <a:rPr sz="1600" spc="-10" dirty="0">
                <a:latin typeface="Arial"/>
                <a:cs typeface="Arial"/>
              </a:rPr>
              <a:t>Purpo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 Ba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kground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Co</a:t>
            </a:r>
            <a:r>
              <a:rPr sz="1600" b="1" spc="-2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nity</a:t>
            </a:r>
            <a:r>
              <a:rPr sz="16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Im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act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spc="-10" dirty="0">
                <a:latin typeface="Arial"/>
                <a:cs typeface="Arial"/>
              </a:rPr>
              <a:t>Field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O</a:t>
            </a:r>
            <a:r>
              <a:rPr sz="1600" spc="-10" dirty="0">
                <a:latin typeface="Arial"/>
                <a:cs typeface="Arial"/>
              </a:rPr>
              <a:t>pe</a:t>
            </a:r>
            <a:r>
              <a:rPr sz="1600" spc="-20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ation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La</a:t>
            </a:r>
            <a:r>
              <a:rPr sz="1600" spc="-35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out</a:t>
            </a:r>
            <a:endParaRPr sz="1600">
              <a:latin typeface="Arial"/>
              <a:cs typeface="Arial"/>
            </a:endParaRPr>
          </a:p>
          <a:p>
            <a:pPr marL="12700" marR="974725">
              <a:lnSpc>
                <a:spcPct val="150000"/>
              </a:lnSpc>
            </a:pPr>
            <a:r>
              <a:rPr sz="1600" spc="-10" dirty="0">
                <a:latin typeface="Arial"/>
                <a:cs typeface="Arial"/>
              </a:rPr>
              <a:t>Fie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Needs Propo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al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5017" y="6606130"/>
            <a:ext cx="89535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B1B1B1"/>
                </a:solidFill>
                <a:latin typeface="Arial"/>
                <a:cs typeface="Arial"/>
              </a:rPr>
              <a:t>9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83154" y="1781372"/>
            <a:ext cx="4072254" cy="1911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Verdana"/>
              <a:buChar char="•"/>
              <a:tabLst>
                <a:tab pos="355600" algn="l"/>
              </a:tabLst>
            </a:pPr>
            <a:r>
              <a:rPr sz="1400" dirty="0">
                <a:latin typeface="Verdana"/>
                <a:cs typeface="Verdana"/>
              </a:rPr>
              <a:t>Sponsored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by</a:t>
            </a:r>
            <a:endParaRPr sz="1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Verdana"/>
              <a:buChar char="•"/>
              <a:tabLst>
                <a:tab pos="355600" algn="l"/>
              </a:tabLst>
            </a:pPr>
            <a:r>
              <a:rPr sz="1400" spc="-5" dirty="0">
                <a:latin typeface="Verdana"/>
                <a:cs typeface="Verdana"/>
              </a:rPr>
              <a:t>Co</a:t>
            </a:r>
            <a:r>
              <a:rPr sz="1400" spc="10" dirty="0">
                <a:latin typeface="Verdana"/>
                <a:cs typeface="Verdana"/>
              </a:rPr>
              <a:t>l</a:t>
            </a:r>
            <a:r>
              <a:rPr sz="1400" spc="5" dirty="0">
                <a:latin typeface="Verdana"/>
                <a:cs typeface="Verdana"/>
              </a:rPr>
              <a:t>l</a:t>
            </a:r>
            <a:r>
              <a:rPr sz="1400" dirty="0">
                <a:latin typeface="Verdana"/>
                <a:cs typeface="Verdana"/>
              </a:rPr>
              <a:t>eg</a:t>
            </a:r>
            <a:r>
              <a:rPr sz="1400" spc="5" dirty="0">
                <a:latin typeface="Verdana"/>
                <a:cs typeface="Verdana"/>
              </a:rPr>
              <a:t>i</a:t>
            </a:r>
            <a:r>
              <a:rPr sz="1400" spc="-15" dirty="0">
                <a:latin typeface="Verdana"/>
                <a:cs typeface="Verdana"/>
              </a:rPr>
              <a:t>a</a:t>
            </a:r>
            <a:r>
              <a:rPr sz="1400" spc="-5" dirty="0">
                <a:latin typeface="Verdana"/>
                <a:cs typeface="Verdana"/>
              </a:rPr>
              <a:t>t</a:t>
            </a:r>
            <a:r>
              <a:rPr sz="1400" dirty="0">
                <a:latin typeface="Verdana"/>
                <a:cs typeface="Verdana"/>
              </a:rPr>
              <a:t>e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comp</a:t>
            </a:r>
            <a:r>
              <a:rPr sz="1400" spc="5" dirty="0">
                <a:latin typeface="Verdana"/>
                <a:cs typeface="Verdana"/>
              </a:rPr>
              <a:t>e</a:t>
            </a:r>
            <a:r>
              <a:rPr sz="1400" dirty="0">
                <a:latin typeface="Verdana"/>
                <a:cs typeface="Verdana"/>
              </a:rPr>
              <a:t>t</a:t>
            </a:r>
            <a:r>
              <a:rPr sz="1400" spc="5" dirty="0">
                <a:latin typeface="Verdana"/>
                <a:cs typeface="Verdana"/>
              </a:rPr>
              <a:t>i</a:t>
            </a:r>
            <a:r>
              <a:rPr sz="1400" spc="-5" dirty="0">
                <a:latin typeface="Verdana"/>
                <a:cs typeface="Verdana"/>
              </a:rPr>
              <a:t>tion</a:t>
            </a:r>
            <a:endParaRPr sz="1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Verdana"/>
              <a:buChar char="•"/>
              <a:tabLst>
                <a:tab pos="355600" algn="l"/>
              </a:tabLst>
            </a:pPr>
            <a:r>
              <a:rPr sz="1400" spc="-10" dirty="0">
                <a:latin typeface="Verdana"/>
                <a:cs typeface="Verdana"/>
              </a:rPr>
              <a:t>6</a:t>
            </a:r>
            <a:r>
              <a:rPr sz="1400" dirty="0">
                <a:latin typeface="Verdana"/>
                <a:cs typeface="Verdana"/>
              </a:rPr>
              <a:t>8</a:t>
            </a:r>
            <a:r>
              <a:rPr sz="1400" spc="-5" dirty="0">
                <a:latin typeface="Verdana"/>
                <a:cs typeface="Verdana"/>
              </a:rPr>
              <a:t> team</a:t>
            </a:r>
            <a:r>
              <a:rPr sz="1400" dirty="0">
                <a:latin typeface="Verdana"/>
                <a:cs typeface="Verdana"/>
              </a:rPr>
              <a:t>s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–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700</a:t>
            </a:r>
            <a:r>
              <a:rPr sz="1400" dirty="0">
                <a:latin typeface="Verdana"/>
                <a:cs typeface="Verdana"/>
              </a:rPr>
              <a:t>+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students</a:t>
            </a:r>
            <a:endParaRPr sz="1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Verdana"/>
              <a:buChar char="•"/>
              <a:tabLst>
                <a:tab pos="355600" algn="l"/>
              </a:tabLst>
            </a:pPr>
            <a:r>
              <a:rPr sz="1400" spc="-70" dirty="0">
                <a:latin typeface="Verdana"/>
                <a:cs typeface="Verdana"/>
              </a:rPr>
              <a:t>W</a:t>
            </a:r>
            <a:r>
              <a:rPr sz="1400" dirty="0">
                <a:latin typeface="Verdana"/>
                <a:cs typeface="Verdana"/>
              </a:rPr>
              <a:t>or</a:t>
            </a:r>
            <a:r>
              <a:rPr sz="1400" spc="5" dirty="0">
                <a:latin typeface="Verdana"/>
                <a:cs typeface="Verdana"/>
              </a:rPr>
              <a:t>l</a:t>
            </a:r>
            <a:r>
              <a:rPr sz="1400" dirty="0">
                <a:latin typeface="Verdana"/>
                <a:cs typeface="Verdana"/>
              </a:rPr>
              <a:t>d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w</a:t>
            </a:r>
            <a:r>
              <a:rPr sz="1400" spc="10" dirty="0">
                <a:latin typeface="Verdana"/>
                <a:cs typeface="Verdana"/>
              </a:rPr>
              <a:t>i</a:t>
            </a:r>
            <a:r>
              <a:rPr sz="1400" spc="-5" dirty="0">
                <a:latin typeface="Verdana"/>
                <a:cs typeface="Verdana"/>
              </a:rPr>
              <a:t>d</a:t>
            </a:r>
            <a:r>
              <a:rPr sz="1400" dirty="0">
                <a:latin typeface="Verdana"/>
                <a:cs typeface="Verdana"/>
              </a:rPr>
              <a:t>e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p</a:t>
            </a:r>
            <a:r>
              <a:rPr sz="1400" spc="-5" dirty="0">
                <a:latin typeface="Verdana"/>
                <a:cs typeface="Verdana"/>
              </a:rPr>
              <a:t>a</a:t>
            </a:r>
            <a:r>
              <a:rPr sz="1400" dirty="0">
                <a:latin typeface="Verdana"/>
                <a:cs typeface="Verdana"/>
              </a:rPr>
              <a:t>rt</a:t>
            </a:r>
            <a:r>
              <a:rPr sz="1400" spc="5" dirty="0">
                <a:latin typeface="Verdana"/>
                <a:cs typeface="Verdana"/>
              </a:rPr>
              <a:t>i</a:t>
            </a:r>
            <a:r>
              <a:rPr sz="1400" dirty="0">
                <a:latin typeface="Verdana"/>
                <a:cs typeface="Verdana"/>
              </a:rPr>
              <a:t>c</a:t>
            </a:r>
            <a:r>
              <a:rPr sz="1400" spc="5" dirty="0">
                <a:latin typeface="Verdana"/>
                <a:cs typeface="Verdana"/>
              </a:rPr>
              <a:t>i</a:t>
            </a:r>
            <a:r>
              <a:rPr sz="1400" dirty="0">
                <a:latin typeface="Verdana"/>
                <a:cs typeface="Verdana"/>
              </a:rPr>
              <a:t>p</a:t>
            </a:r>
            <a:r>
              <a:rPr sz="1400" spc="-5" dirty="0">
                <a:latin typeface="Verdana"/>
                <a:cs typeface="Verdana"/>
              </a:rPr>
              <a:t>a</a:t>
            </a:r>
            <a:r>
              <a:rPr sz="1400" dirty="0">
                <a:latin typeface="Verdana"/>
                <a:cs typeface="Verdana"/>
              </a:rPr>
              <a:t>tion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–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7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c</a:t>
            </a:r>
            <a:r>
              <a:rPr sz="1400" spc="-10" dirty="0">
                <a:latin typeface="Verdana"/>
                <a:cs typeface="Verdana"/>
              </a:rPr>
              <a:t>o</a:t>
            </a:r>
            <a:r>
              <a:rPr sz="1400" dirty="0">
                <a:latin typeface="Verdana"/>
                <a:cs typeface="Verdana"/>
              </a:rPr>
              <a:t>u</a:t>
            </a:r>
            <a:r>
              <a:rPr sz="1400" spc="-5" dirty="0">
                <a:latin typeface="Verdana"/>
                <a:cs typeface="Verdana"/>
              </a:rPr>
              <a:t>n</a:t>
            </a:r>
            <a:r>
              <a:rPr sz="1400" dirty="0">
                <a:latin typeface="Verdana"/>
                <a:cs typeface="Verdana"/>
              </a:rPr>
              <a:t>tr</a:t>
            </a:r>
            <a:r>
              <a:rPr sz="1400" spc="5" dirty="0">
                <a:latin typeface="Verdana"/>
                <a:cs typeface="Verdana"/>
              </a:rPr>
              <a:t>i</a:t>
            </a:r>
            <a:r>
              <a:rPr sz="1400" dirty="0">
                <a:latin typeface="Verdana"/>
                <a:cs typeface="Verdana"/>
              </a:rPr>
              <a:t>es</a:t>
            </a:r>
            <a:endParaRPr sz="140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335"/>
              </a:spcBef>
              <a:buFont typeface="Verdana"/>
              <a:buChar char="•"/>
              <a:tabLst>
                <a:tab pos="355600" algn="l"/>
              </a:tabLst>
            </a:pPr>
            <a:r>
              <a:rPr sz="1400" dirty="0">
                <a:latin typeface="Verdana"/>
                <a:cs typeface="Verdana"/>
              </a:rPr>
              <a:t>Underg</a:t>
            </a:r>
            <a:r>
              <a:rPr sz="1400" spc="-25" dirty="0">
                <a:latin typeface="Verdana"/>
                <a:cs typeface="Verdana"/>
              </a:rPr>
              <a:t>r</a:t>
            </a:r>
            <a:r>
              <a:rPr sz="1400" dirty="0">
                <a:latin typeface="Verdana"/>
                <a:cs typeface="Verdana"/>
              </a:rPr>
              <a:t>adu</a:t>
            </a:r>
            <a:r>
              <a:rPr sz="1400" spc="-10" dirty="0">
                <a:latin typeface="Verdana"/>
                <a:cs typeface="Verdana"/>
              </a:rPr>
              <a:t>a</a:t>
            </a:r>
            <a:r>
              <a:rPr sz="1400" spc="-5" dirty="0">
                <a:latin typeface="Verdana"/>
                <a:cs typeface="Verdana"/>
              </a:rPr>
              <a:t>t</a:t>
            </a:r>
            <a:r>
              <a:rPr sz="1400" dirty="0">
                <a:latin typeface="Verdana"/>
                <a:cs typeface="Verdana"/>
              </a:rPr>
              <a:t>e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</a:t>
            </a:r>
            <a:r>
              <a:rPr sz="1400" spc="-5" dirty="0">
                <a:latin typeface="Verdana"/>
                <a:cs typeface="Verdana"/>
              </a:rPr>
              <a:t>n</a:t>
            </a:r>
            <a:r>
              <a:rPr sz="1400" dirty="0">
                <a:latin typeface="Verdana"/>
                <a:cs typeface="Verdana"/>
              </a:rPr>
              <a:t>d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g</a:t>
            </a:r>
            <a:r>
              <a:rPr sz="1400" spc="-25" dirty="0">
                <a:latin typeface="Verdana"/>
                <a:cs typeface="Verdana"/>
              </a:rPr>
              <a:t>r</a:t>
            </a:r>
            <a:r>
              <a:rPr sz="1400" dirty="0">
                <a:latin typeface="Verdana"/>
                <a:cs typeface="Verdana"/>
              </a:rPr>
              <a:t>adu</a:t>
            </a:r>
            <a:r>
              <a:rPr sz="1400" spc="-10" dirty="0">
                <a:latin typeface="Verdana"/>
                <a:cs typeface="Verdana"/>
              </a:rPr>
              <a:t>a</a:t>
            </a:r>
            <a:r>
              <a:rPr sz="1400" spc="-5" dirty="0">
                <a:latin typeface="Verdana"/>
                <a:cs typeface="Verdana"/>
              </a:rPr>
              <a:t>t</a:t>
            </a:r>
            <a:r>
              <a:rPr sz="1400" dirty="0">
                <a:latin typeface="Verdana"/>
                <a:cs typeface="Verdana"/>
              </a:rPr>
              <a:t>e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eng</a:t>
            </a:r>
            <a:r>
              <a:rPr sz="1400" spc="10" dirty="0">
                <a:latin typeface="Verdana"/>
                <a:cs typeface="Verdana"/>
              </a:rPr>
              <a:t>i</a:t>
            </a:r>
            <a:r>
              <a:rPr sz="1400" dirty="0">
                <a:latin typeface="Verdana"/>
                <a:cs typeface="Verdana"/>
              </a:rPr>
              <a:t>neer</a:t>
            </a:r>
            <a:r>
              <a:rPr sz="1400" spc="5" dirty="0">
                <a:latin typeface="Verdana"/>
                <a:cs typeface="Verdana"/>
              </a:rPr>
              <a:t>i</a:t>
            </a:r>
            <a:r>
              <a:rPr sz="1400" dirty="0">
                <a:latin typeface="Verdana"/>
                <a:cs typeface="Verdana"/>
              </a:rPr>
              <a:t>ng students</a:t>
            </a:r>
            <a:endParaRPr sz="1400">
              <a:latin typeface="Verdana"/>
              <a:cs typeface="Verdana"/>
            </a:endParaRPr>
          </a:p>
          <a:p>
            <a:pPr marL="355600" marR="57785" indent="-342900">
              <a:lnSpc>
                <a:spcPct val="100000"/>
              </a:lnSpc>
              <a:spcBef>
                <a:spcPts val="335"/>
              </a:spcBef>
              <a:buFont typeface="Verdana"/>
              <a:buChar char="•"/>
              <a:tabLst>
                <a:tab pos="355600" algn="l"/>
              </a:tabLst>
            </a:pPr>
            <a:r>
              <a:rPr sz="1400" spc="-5" dirty="0">
                <a:latin typeface="Verdana"/>
                <a:cs typeface="Verdana"/>
              </a:rPr>
              <a:t>H</a:t>
            </a:r>
            <a:r>
              <a:rPr sz="1400" dirty="0">
                <a:latin typeface="Verdana"/>
                <a:cs typeface="Verdana"/>
              </a:rPr>
              <a:t>e</a:t>
            </a:r>
            <a:r>
              <a:rPr sz="1400" spc="5" dirty="0">
                <a:latin typeface="Verdana"/>
                <a:cs typeface="Verdana"/>
              </a:rPr>
              <a:t>l</a:t>
            </a:r>
            <a:r>
              <a:rPr sz="1400" dirty="0">
                <a:latin typeface="Verdana"/>
                <a:cs typeface="Verdana"/>
              </a:rPr>
              <a:t>d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at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G</a:t>
            </a:r>
            <a:r>
              <a:rPr sz="1400" spc="5" dirty="0">
                <a:latin typeface="Verdana"/>
                <a:cs typeface="Verdana"/>
              </a:rPr>
              <a:t>M</a:t>
            </a:r>
            <a:r>
              <a:rPr sz="1400" dirty="0">
                <a:latin typeface="Verdana"/>
                <a:cs typeface="Verdana"/>
              </a:rPr>
              <a:t>A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5" dirty="0">
                <a:latin typeface="Verdana"/>
                <a:cs typeface="Verdana"/>
              </a:rPr>
              <a:t>i</a:t>
            </a:r>
            <a:r>
              <a:rPr sz="1400" dirty="0">
                <a:latin typeface="Verdana"/>
                <a:cs typeface="Verdana"/>
              </a:rPr>
              <a:t>n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201</a:t>
            </a:r>
            <a:r>
              <a:rPr sz="1400" dirty="0">
                <a:latin typeface="Verdana"/>
                <a:cs typeface="Verdana"/>
              </a:rPr>
              <a:t>2</a:t>
            </a:r>
            <a:r>
              <a:rPr sz="1400" spc="-1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ret</a:t>
            </a:r>
            <a:r>
              <a:rPr sz="1400" b="1" spc="-10" dirty="0">
                <a:latin typeface="Verdana"/>
                <a:cs typeface="Verdana"/>
              </a:rPr>
              <a:t>u</a:t>
            </a:r>
            <a:r>
              <a:rPr sz="1400" b="1" dirty="0">
                <a:latin typeface="Verdana"/>
                <a:cs typeface="Verdana"/>
              </a:rPr>
              <a:t>r</a:t>
            </a:r>
            <a:r>
              <a:rPr sz="1400" b="1" spc="-10" dirty="0">
                <a:latin typeface="Verdana"/>
                <a:cs typeface="Verdana"/>
              </a:rPr>
              <a:t>n</a:t>
            </a:r>
            <a:r>
              <a:rPr sz="1400" b="1" dirty="0">
                <a:latin typeface="Verdana"/>
                <a:cs typeface="Verdana"/>
              </a:rPr>
              <a:t>ing </a:t>
            </a:r>
            <a:r>
              <a:rPr sz="1400" spc="5" dirty="0">
                <a:latin typeface="Verdana"/>
                <a:cs typeface="Verdana"/>
              </a:rPr>
              <a:t>i</a:t>
            </a:r>
            <a:r>
              <a:rPr sz="1400" dirty="0">
                <a:latin typeface="Verdana"/>
                <a:cs typeface="Verdana"/>
              </a:rPr>
              <a:t>n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2014</a:t>
            </a:r>
            <a:r>
              <a:rPr sz="1400" dirty="0">
                <a:latin typeface="Verdana"/>
                <a:cs typeface="Verdana"/>
              </a:rPr>
              <a:t>, </a:t>
            </a:r>
            <a:r>
              <a:rPr sz="1400" spc="-10" dirty="0">
                <a:latin typeface="Verdana"/>
                <a:cs typeface="Verdana"/>
              </a:rPr>
              <a:t>201</a:t>
            </a:r>
            <a:r>
              <a:rPr sz="1400" dirty="0">
                <a:latin typeface="Verdana"/>
                <a:cs typeface="Verdana"/>
              </a:rPr>
              <a:t>5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.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.</a:t>
            </a:r>
            <a:r>
              <a:rPr sz="1400" spc="-1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8431" y="5841490"/>
            <a:ext cx="1427988" cy="894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59735" y="160020"/>
            <a:ext cx="6320027" cy="9631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70585">
              <a:lnSpc>
                <a:spcPct val="100000"/>
              </a:lnSpc>
            </a:pPr>
            <a:r>
              <a:rPr spc="-5" dirty="0"/>
              <a:t>Workin</a:t>
            </a:r>
            <a:r>
              <a:rPr dirty="0"/>
              <a:t>g</a:t>
            </a:r>
            <a:r>
              <a:rPr spc="-15" dirty="0"/>
              <a:t> </a:t>
            </a:r>
            <a:r>
              <a:rPr dirty="0"/>
              <a:t>with</a:t>
            </a:r>
            <a:r>
              <a:rPr spc="-35" dirty="0"/>
              <a:t> </a:t>
            </a:r>
            <a:r>
              <a:rPr dirty="0"/>
              <a:t>Colleges</a:t>
            </a:r>
          </a:p>
        </p:txBody>
      </p:sp>
      <p:sp>
        <p:nvSpPr>
          <p:cNvPr id="7" name="object 7"/>
          <p:cNvSpPr/>
          <p:nvPr/>
        </p:nvSpPr>
        <p:spPr>
          <a:xfrm>
            <a:off x="2877311" y="4093464"/>
            <a:ext cx="1781556" cy="2087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77311" y="4340352"/>
            <a:ext cx="4175760" cy="22296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00955" y="1639823"/>
            <a:ext cx="2046731" cy="4419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79664" y="1872995"/>
            <a:ext cx="3419855" cy="1143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730490" y="1770126"/>
            <a:ext cx="4274820" cy="4520565"/>
          </a:xfrm>
          <a:prstGeom prst="rect">
            <a:avLst/>
          </a:prstGeom>
          <a:ln w="2286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9375" marR="71120" algn="just">
              <a:lnSpc>
                <a:spcPct val="100000"/>
              </a:lnSpc>
            </a:pPr>
            <a:r>
              <a:rPr sz="1100" dirty="0">
                <a:solidFill>
                  <a:srgbClr val="1B2B45"/>
                </a:solidFill>
                <a:latin typeface="Arial"/>
                <a:cs typeface="Arial"/>
              </a:rPr>
              <a:t>Ge</a:t>
            </a:r>
            <a:r>
              <a:rPr sz="1100" spc="-20" dirty="0">
                <a:solidFill>
                  <a:srgbClr val="1B2B45"/>
                </a:solidFill>
                <a:latin typeface="Arial"/>
                <a:cs typeface="Arial"/>
              </a:rPr>
              <a:t>o</a:t>
            </a:r>
            <a:r>
              <a:rPr sz="1100" spc="-10" dirty="0">
                <a:solidFill>
                  <a:srgbClr val="1B2B45"/>
                </a:solidFill>
                <a:latin typeface="Arial"/>
                <a:cs typeface="Arial"/>
              </a:rPr>
              <a:t>r</a:t>
            </a:r>
            <a:r>
              <a:rPr sz="1100" spc="5" dirty="0">
                <a:solidFill>
                  <a:srgbClr val="1B2B45"/>
                </a:solidFill>
                <a:latin typeface="Arial"/>
                <a:cs typeface="Arial"/>
              </a:rPr>
              <a:t>g</a:t>
            </a:r>
            <a:r>
              <a:rPr sz="1100" spc="-10" dirty="0">
                <a:solidFill>
                  <a:srgbClr val="1B2B45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1B2B45"/>
                </a:solidFill>
                <a:latin typeface="Arial"/>
                <a:cs typeface="Arial"/>
              </a:rPr>
              <a:t>a  </a:t>
            </a:r>
            <a:r>
              <a:rPr sz="1100" spc="-90" dirty="0">
                <a:solidFill>
                  <a:srgbClr val="1B2B45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1B2B45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1B2B45"/>
                </a:solidFill>
                <a:latin typeface="Arial"/>
                <a:cs typeface="Arial"/>
              </a:rPr>
              <a:t>ech  </a:t>
            </a:r>
            <a:r>
              <a:rPr sz="1100" spc="-90" dirty="0">
                <a:solidFill>
                  <a:srgbClr val="1B2B45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B2B45"/>
                </a:solidFill>
                <a:latin typeface="Arial"/>
                <a:cs typeface="Arial"/>
              </a:rPr>
              <a:t>F</a:t>
            </a:r>
            <a:r>
              <a:rPr sz="1100" spc="-10" dirty="0">
                <a:solidFill>
                  <a:srgbClr val="1B2B45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1B2B45"/>
                </a:solidFill>
                <a:latin typeface="Arial"/>
                <a:cs typeface="Arial"/>
              </a:rPr>
              <a:t>r</a:t>
            </a:r>
            <a:r>
              <a:rPr sz="1100" spc="-15" dirty="0">
                <a:solidFill>
                  <a:srgbClr val="1B2B45"/>
                </a:solidFill>
                <a:latin typeface="Arial"/>
                <a:cs typeface="Arial"/>
              </a:rPr>
              <a:t>s</a:t>
            </a:r>
            <a:r>
              <a:rPr sz="1100" dirty="0">
                <a:solidFill>
                  <a:srgbClr val="1B2B45"/>
                </a:solidFill>
                <a:latin typeface="Arial"/>
                <a:cs typeface="Arial"/>
              </a:rPr>
              <a:t>t  </a:t>
            </a:r>
            <a:r>
              <a:rPr sz="1100" spc="-85" dirty="0">
                <a:solidFill>
                  <a:srgbClr val="1B2B45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1B2B45"/>
                </a:solidFill>
                <a:latin typeface="Arial"/>
                <a:cs typeface="Arial"/>
              </a:rPr>
              <a:t>P</a:t>
            </a:r>
            <a:r>
              <a:rPr sz="1100" spc="-10" dirty="0">
                <a:solidFill>
                  <a:srgbClr val="1B2B45"/>
                </a:solidFill>
                <a:latin typeface="Arial"/>
                <a:cs typeface="Arial"/>
              </a:rPr>
              <a:t>l</a:t>
            </a:r>
            <a:r>
              <a:rPr sz="1100" dirty="0">
                <a:solidFill>
                  <a:srgbClr val="1B2B45"/>
                </a:solidFill>
                <a:latin typeface="Arial"/>
                <a:cs typeface="Arial"/>
              </a:rPr>
              <a:t>ace  </a:t>
            </a:r>
            <a:r>
              <a:rPr sz="1100" spc="-85" dirty="0">
                <a:solidFill>
                  <a:srgbClr val="1B2B45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1B2B45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1B2B45"/>
                </a:solidFill>
                <a:latin typeface="Arial"/>
                <a:cs typeface="Arial"/>
              </a:rPr>
              <a:t>t  </a:t>
            </a:r>
            <a:r>
              <a:rPr sz="1100" spc="-100" dirty="0">
                <a:solidFill>
                  <a:srgbClr val="1B2B45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1B2B45"/>
                </a:solidFill>
                <a:latin typeface="Arial"/>
                <a:cs typeface="Arial"/>
              </a:rPr>
              <a:t>201</a:t>
            </a:r>
            <a:r>
              <a:rPr sz="1100" dirty="0">
                <a:solidFill>
                  <a:srgbClr val="1B2B45"/>
                </a:solidFill>
                <a:latin typeface="Arial"/>
                <a:cs typeface="Arial"/>
              </a:rPr>
              <a:t>2  </a:t>
            </a:r>
            <a:r>
              <a:rPr sz="1100" spc="-95" dirty="0">
                <a:solidFill>
                  <a:srgbClr val="1B2B45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1B2B45"/>
                </a:solidFill>
                <a:latin typeface="Arial"/>
                <a:cs typeface="Arial"/>
              </a:rPr>
              <a:t>SA</a:t>
            </a:r>
            <a:r>
              <a:rPr sz="1100" dirty="0">
                <a:solidFill>
                  <a:srgbClr val="1B2B45"/>
                </a:solidFill>
                <a:latin typeface="Arial"/>
                <a:cs typeface="Arial"/>
              </a:rPr>
              <a:t>E  </a:t>
            </a:r>
            <a:r>
              <a:rPr sz="1100" spc="-85" dirty="0">
                <a:solidFill>
                  <a:srgbClr val="1B2B45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1B2B45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1B2B45"/>
                </a:solidFill>
                <a:latin typeface="Arial"/>
                <a:cs typeface="Arial"/>
              </a:rPr>
              <a:t>ero  </a:t>
            </a:r>
            <a:r>
              <a:rPr sz="1100" spc="-90" dirty="0">
                <a:solidFill>
                  <a:srgbClr val="1B2B45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1B2B45"/>
                </a:solidFill>
                <a:latin typeface="Arial"/>
                <a:cs typeface="Arial"/>
              </a:rPr>
              <a:t>D</a:t>
            </a:r>
            <a:r>
              <a:rPr sz="1100" dirty="0">
                <a:solidFill>
                  <a:srgbClr val="1B2B45"/>
                </a:solidFill>
                <a:latin typeface="Arial"/>
                <a:cs typeface="Arial"/>
              </a:rPr>
              <a:t>es</a:t>
            </a:r>
            <a:r>
              <a:rPr sz="1100" spc="-10" dirty="0">
                <a:solidFill>
                  <a:srgbClr val="1B2B45"/>
                </a:solidFill>
                <a:latin typeface="Arial"/>
                <a:cs typeface="Arial"/>
              </a:rPr>
              <a:t>i</a:t>
            </a:r>
            <a:r>
              <a:rPr sz="1100" spc="5" dirty="0">
                <a:solidFill>
                  <a:srgbClr val="1B2B45"/>
                </a:solidFill>
                <a:latin typeface="Arial"/>
                <a:cs typeface="Arial"/>
              </a:rPr>
              <a:t>g</a:t>
            </a:r>
            <a:r>
              <a:rPr sz="1100" dirty="0">
                <a:solidFill>
                  <a:srgbClr val="1B2B45"/>
                </a:solidFill>
                <a:latin typeface="Arial"/>
                <a:cs typeface="Arial"/>
              </a:rPr>
              <a:t>n  </a:t>
            </a:r>
            <a:r>
              <a:rPr sz="1100" spc="-90" dirty="0">
                <a:solidFill>
                  <a:srgbClr val="1B2B45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1B2B45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1B2B45"/>
                </a:solidFill>
                <a:latin typeface="Arial"/>
                <a:cs typeface="Arial"/>
              </a:rPr>
              <a:t>a</a:t>
            </a:r>
            <a:r>
              <a:rPr sz="1100" spc="-15" dirty="0">
                <a:solidFill>
                  <a:srgbClr val="1B2B45"/>
                </a:solidFill>
                <a:latin typeface="Arial"/>
                <a:cs typeface="Arial"/>
              </a:rPr>
              <a:t>s</a:t>
            </a:r>
            <a:r>
              <a:rPr sz="1100" dirty="0">
                <a:solidFill>
                  <a:srgbClr val="1B2B45"/>
                </a:solidFill>
                <a:latin typeface="Arial"/>
                <a:cs typeface="Arial"/>
              </a:rPr>
              <a:t>t compet</a:t>
            </a:r>
            <a:r>
              <a:rPr sz="1100" spc="-10" dirty="0">
                <a:solidFill>
                  <a:srgbClr val="1B2B45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1B2B45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1B2B45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1B2B45"/>
                </a:solidFill>
                <a:latin typeface="Arial"/>
                <a:cs typeface="Arial"/>
              </a:rPr>
              <a:t>on</a:t>
            </a:r>
            <a:endParaRPr sz="1100">
              <a:latin typeface="Arial"/>
              <a:cs typeface="Arial"/>
            </a:endParaRPr>
          </a:p>
          <a:p>
            <a:pPr marL="79375" marR="70485" algn="just">
              <a:lnSpc>
                <a:spcPct val="100000"/>
              </a:lnSpc>
              <a:spcBef>
                <a:spcPts val="20"/>
              </a:spcBef>
            </a:pP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(</a:t>
            </a:r>
            <a:r>
              <a:rPr sz="900" i="1" dirty="0">
                <a:solidFill>
                  <a:srgbClr val="545454"/>
                </a:solidFill>
                <a:latin typeface="Arial"/>
                <a:cs typeface="Arial"/>
              </a:rPr>
              <a:t>4/29</a:t>
            </a:r>
            <a:r>
              <a:rPr sz="900" i="1" spc="-15" dirty="0">
                <a:solidFill>
                  <a:srgbClr val="545454"/>
                </a:solidFill>
                <a:latin typeface="Arial"/>
                <a:cs typeface="Arial"/>
              </a:rPr>
              <a:t>/</a:t>
            </a:r>
            <a:r>
              <a:rPr sz="900" i="1" dirty="0">
                <a:solidFill>
                  <a:srgbClr val="545454"/>
                </a:solidFill>
                <a:latin typeface="Arial"/>
                <a:cs typeface="Arial"/>
              </a:rPr>
              <a:t>20</a:t>
            </a:r>
            <a:r>
              <a:rPr sz="900" i="1" spc="-10" dirty="0">
                <a:solidFill>
                  <a:srgbClr val="545454"/>
                </a:solidFill>
                <a:latin typeface="Arial"/>
                <a:cs typeface="Arial"/>
              </a:rPr>
              <a:t>1</a:t>
            </a:r>
            <a:r>
              <a:rPr sz="900" i="1" spc="5" dirty="0">
                <a:solidFill>
                  <a:srgbClr val="545454"/>
                </a:solidFill>
                <a:latin typeface="Arial"/>
                <a:cs typeface="Arial"/>
              </a:rPr>
              <a:t>2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)</a:t>
            </a:r>
            <a:r>
              <a:rPr sz="900" spc="3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545454"/>
                </a:solidFill>
                <a:latin typeface="Arial"/>
                <a:cs typeface="Arial"/>
              </a:rPr>
              <a:t>G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eo</a:t>
            </a:r>
            <a:r>
              <a:rPr sz="900" spc="-15" dirty="0">
                <a:solidFill>
                  <a:srgbClr val="545454"/>
                </a:solidFill>
                <a:latin typeface="Arial"/>
                <a:cs typeface="Arial"/>
              </a:rPr>
              <a:t>r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gia</a:t>
            </a:r>
            <a:r>
              <a:rPr sz="900" spc="3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T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e</a:t>
            </a:r>
            <a:r>
              <a:rPr sz="900" spc="5" dirty="0">
                <a:solidFill>
                  <a:srgbClr val="545454"/>
                </a:solidFill>
                <a:latin typeface="Arial"/>
                <a:cs typeface="Arial"/>
              </a:rPr>
              <a:t>c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h</a:t>
            </a:r>
            <a:r>
              <a:rPr sz="900" spc="4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t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o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o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k</a:t>
            </a:r>
            <a:r>
              <a:rPr sz="900" spc="4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f</a:t>
            </a:r>
            <a:r>
              <a:rPr sz="900" spc="5" dirty="0">
                <a:solidFill>
                  <a:srgbClr val="545454"/>
                </a:solidFill>
                <a:latin typeface="Arial"/>
                <a:cs typeface="Arial"/>
              </a:rPr>
              <a:t>i</a:t>
            </a:r>
            <a:r>
              <a:rPr sz="900" spc="-15" dirty="0">
                <a:solidFill>
                  <a:srgbClr val="545454"/>
                </a:solidFill>
                <a:latin typeface="Arial"/>
                <a:cs typeface="Arial"/>
              </a:rPr>
              <a:t>r</a:t>
            </a:r>
            <a:r>
              <a:rPr sz="900" spc="5" dirty="0">
                <a:solidFill>
                  <a:srgbClr val="545454"/>
                </a:solidFill>
                <a:latin typeface="Arial"/>
                <a:cs typeface="Arial"/>
              </a:rPr>
              <a:t>s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t</a:t>
            </a:r>
            <a:r>
              <a:rPr sz="900" spc="4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p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l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a</a:t>
            </a:r>
            <a:r>
              <a:rPr sz="900" spc="5" dirty="0">
                <a:solidFill>
                  <a:srgbClr val="545454"/>
                </a:solidFill>
                <a:latin typeface="Arial"/>
                <a:cs typeface="Arial"/>
              </a:rPr>
              <a:t>c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e</a:t>
            </a:r>
            <a:r>
              <a:rPr sz="900" spc="4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o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ut</a:t>
            </a:r>
            <a:r>
              <a:rPr sz="900" spc="2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of</a:t>
            </a:r>
            <a:r>
              <a:rPr sz="900" spc="3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s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i</a:t>
            </a:r>
            <a:r>
              <a:rPr sz="900" spc="-20" dirty="0">
                <a:solidFill>
                  <a:srgbClr val="545454"/>
                </a:solidFill>
                <a:latin typeface="Arial"/>
                <a:cs typeface="Arial"/>
              </a:rPr>
              <a:t>x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t</a:t>
            </a:r>
            <a:r>
              <a:rPr sz="900" spc="-5" dirty="0">
                <a:solidFill>
                  <a:srgbClr val="545454"/>
                </a:solidFill>
                <a:latin typeface="Arial"/>
                <a:cs typeface="Arial"/>
              </a:rPr>
              <a:t>y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-nine</a:t>
            </a:r>
            <a:r>
              <a:rPr sz="900" spc="4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t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ea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m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s</a:t>
            </a:r>
            <a:r>
              <a:rPr sz="900" spc="4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i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n</a:t>
            </a:r>
            <a:r>
              <a:rPr sz="900" spc="4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t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h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eir</a:t>
            </a:r>
            <a:r>
              <a:rPr sz="900" spc="3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d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i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v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i</a:t>
            </a:r>
            <a:r>
              <a:rPr sz="900" spc="5" dirty="0">
                <a:solidFill>
                  <a:srgbClr val="545454"/>
                </a:solidFill>
                <a:latin typeface="Arial"/>
                <a:cs typeface="Arial"/>
              </a:rPr>
              <a:t>s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i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on at</a:t>
            </a:r>
            <a:r>
              <a:rPr sz="900" spc="8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the</a:t>
            </a:r>
            <a:r>
              <a:rPr sz="900" spc="9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2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0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12</a:t>
            </a:r>
            <a:r>
              <a:rPr sz="900" spc="9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545454"/>
                </a:solidFill>
                <a:latin typeface="Arial"/>
                <a:cs typeface="Arial"/>
              </a:rPr>
              <a:t>SA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E</a:t>
            </a:r>
            <a:r>
              <a:rPr sz="900" spc="8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Aero</a:t>
            </a:r>
            <a:r>
              <a:rPr sz="900" spc="9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D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e</a:t>
            </a:r>
            <a:r>
              <a:rPr sz="900" spc="5" dirty="0">
                <a:solidFill>
                  <a:srgbClr val="545454"/>
                </a:solidFill>
                <a:latin typeface="Arial"/>
                <a:cs typeface="Arial"/>
              </a:rPr>
              <a:t>s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i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g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n</a:t>
            </a:r>
            <a:r>
              <a:rPr sz="900" spc="7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Ea</a:t>
            </a:r>
            <a:r>
              <a:rPr sz="900" spc="5" dirty="0">
                <a:solidFill>
                  <a:srgbClr val="545454"/>
                </a:solidFill>
                <a:latin typeface="Arial"/>
                <a:cs typeface="Arial"/>
              </a:rPr>
              <a:t>s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t</a:t>
            </a:r>
            <a:r>
              <a:rPr sz="900" spc="8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545454"/>
                </a:solidFill>
                <a:latin typeface="Arial"/>
                <a:cs typeface="Arial"/>
              </a:rPr>
              <a:t>c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o</a:t>
            </a:r>
            <a:r>
              <a:rPr sz="900" spc="5" dirty="0">
                <a:solidFill>
                  <a:srgbClr val="545454"/>
                </a:solidFill>
                <a:latin typeface="Arial"/>
                <a:cs typeface="Arial"/>
              </a:rPr>
              <a:t>m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p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t</a:t>
            </a:r>
            <a:r>
              <a:rPr sz="900" spc="5" dirty="0">
                <a:solidFill>
                  <a:srgbClr val="545454"/>
                </a:solidFill>
                <a:latin typeface="Arial"/>
                <a:cs typeface="Arial"/>
              </a:rPr>
              <a:t>i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t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i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on</a:t>
            </a:r>
            <a:r>
              <a:rPr sz="900" spc="9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in</a:t>
            </a:r>
            <a:r>
              <a:rPr sz="900" spc="8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F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or</a:t>
            </a:r>
            <a:r>
              <a:rPr sz="900" spc="5" dirty="0">
                <a:solidFill>
                  <a:srgbClr val="545454"/>
                </a:solidFill>
                <a:latin typeface="Arial"/>
                <a:cs typeface="Arial"/>
              </a:rPr>
              <a:t>s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y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th</a:t>
            </a:r>
            <a:r>
              <a:rPr sz="900" spc="8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Count</a:t>
            </a:r>
            <a:r>
              <a:rPr sz="900" spc="-5" dirty="0">
                <a:solidFill>
                  <a:srgbClr val="545454"/>
                </a:solidFill>
                <a:latin typeface="Arial"/>
                <a:cs typeface="Arial"/>
              </a:rPr>
              <a:t>y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,</a:t>
            </a:r>
            <a:r>
              <a:rPr sz="900" spc="9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545454"/>
                </a:solidFill>
                <a:latin typeface="Arial"/>
                <a:cs typeface="Arial"/>
              </a:rPr>
              <a:t>G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eorg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i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a,</a:t>
            </a:r>
            <a:r>
              <a:rPr sz="900" spc="9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on April </a:t>
            </a:r>
            <a:r>
              <a:rPr sz="900" spc="-5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29 </a:t>
            </a:r>
            <a:r>
              <a:rPr sz="900" spc="-5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th. </a:t>
            </a:r>
            <a:r>
              <a:rPr sz="900" spc="-4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T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he </a:t>
            </a:r>
            <a:r>
              <a:rPr sz="900" spc="-5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te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a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m </a:t>
            </a:r>
            <a:r>
              <a:rPr sz="900" spc="-5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had </a:t>
            </a:r>
            <a:r>
              <a:rPr sz="900" spc="-5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t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he </a:t>
            </a:r>
            <a:r>
              <a:rPr sz="900" spc="-4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l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ig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h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te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s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t </a:t>
            </a:r>
            <a:r>
              <a:rPr sz="900" spc="-4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f</a:t>
            </a:r>
            <a:r>
              <a:rPr sz="900" spc="5" dirty="0">
                <a:solidFill>
                  <a:srgbClr val="545454"/>
                </a:solidFill>
                <a:latin typeface="Arial"/>
                <a:cs typeface="Arial"/>
              </a:rPr>
              <a:t>l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yi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ng </a:t>
            </a:r>
            <a:r>
              <a:rPr sz="900" spc="-5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air</a:t>
            </a:r>
            <a:r>
              <a:rPr sz="900" spc="5" dirty="0">
                <a:solidFill>
                  <a:srgbClr val="545454"/>
                </a:solidFill>
                <a:latin typeface="Arial"/>
                <a:cs typeface="Arial"/>
              </a:rPr>
              <a:t>c</a:t>
            </a:r>
            <a:r>
              <a:rPr sz="900" spc="-15" dirty="0">
                <a:solidFill>
                  <a:srgbClr val="545454"/>
                </a:solidFill>
                <a:latin typeface="Arial"/>
                <a:cs typeface="Arial"/>
              </a:rPr>
              <a:t>r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aft </a:t>
            </a:r>
            <a:r>
              <a:rPr sz="900" spc="-5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out </a:t>
            </a:r>
            <a:r>
              <a:rPr sz="900" spc="-7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of </a:t>
            </a:r>
            <a:r>
              <a:rPr sz="900" spc="-4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t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h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e </a:t>
            </a:r>
            <a:r>
              <a:rPr sz="900" spc="-4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t</a:t>
            </a:r>
            <a:r>
              <a:rPr sz="900" spc="-15" dirty="0">
                <a:solidFill>
                  <a:srgbClr val="545454"/>
                </a:solidFill>
                <a:latin typeface="Arial"/>
                <a:cs typeface="Arial"/>
              </a:rPr>
              <a:t>w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ent</a:t>
            </a:r>
            <a:r>
              <a:rPr sz="900" spc="-5" dirty="0">
                <a:solidFill>
                  <a:srgbClr val="545454"/>
                </a:solidFill>
                <a:latin typeface="Arial"/>
                <a:cs typeface="Arial"/>
              </a:rPr>
              <a:t>y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-</a:t>
            </a:r>
            <a:r>
              <a:rPr sz="900" spc="5" dirty="0">
                <a:solidFill>
                  <a:srgbClr val="545454"/>
                </a:solidFill>
                <a:latin typeface="Arial"/>
                <a:cs typeface="Arial"/>
              </a:rPr>
              <a:t>s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e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v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en entr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i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es</a:t>
            </a:r>
            <a:r>
              <a:rPr sz="900" spc="8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i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n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to</a:t>
            </a:r>
            <a:r>
              <a:rPr sz="900" spc="7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t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h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e</a:t>
            </a:r>
            <a:r>
              <a:rPr sz="900" spc="8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545454"/>
                </a:solidFill>
                <a:latin typeface="Arial"/>
                <a:cs typeface="Arial"/>
              </a:rPr>
              <a:t>M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i</a:t>
            </a:r>
            <a:r>
              <a:rPr sz="900" spc="5" dirty="0">
                <a:solidFill>
                  <a:srgbClr val="545454"/>
                </a:solidFill>
                <a:latin typeface="Arial"/>
                <a:cs typeface="Arial"/>
              </a:rPr>
              <a:t>c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ro</a:t>
            </a:r>
            <a:r>
              <a:rPr sz="900" spc="7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545454"/>
                </a:solidFill>
                <a:latin typeface="Arial"/>
                <a:cs typeface="Arial"/>
              </a:rPr>
              <a:t>c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la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s</a:t>
            </a:r>
            <a:r>
              <a:rPr sz="900" spc="5" dirty="0">
                <a:solidFill>
                  <a:srgbClr val="545454"/>
                </a:solidFill>
                <a:latin typeface="Arial"/>
                <a:cs typeface="Arial"/>
              </a:rPr>
              <a:t>s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.</a:t>
            </a:r>
            <a:r>
              <a:rPr sz="900" spc="7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T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he</a:t>
            </a:r>
            <a:r>
              <a:rPr sz="900" spc="7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air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p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la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n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e</a:t>
            </a:r>
            <a:r>
              <a:rPr sz="900" spc="8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545454"/>
                </a:solidFill>
                <a:latin typeface="Arial"/>
                <a:cs typeface="Arial"/>
              </a:rPr>
              <a:t>s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u</a:t>
            </a:r>
            <a:r>
              <a:rPr sz="900" spc="5" dirty="0">
                <a:solidFill>
                  <a:srgbClr val="545454"/>
                </a:solidFill>
                <a:latin typeface="Arial"/>
                <a:cs typeface="Arial"/>
              </a:rPr>
              <a:t>c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c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e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s</a:t>
            </a:r>
            <a:r>
              <a:rPr sz="900" spc="5" dirty="0">
                <a:solidFill>
                  <a:srgbClr val="545454"/>
                </a:solidFill>
                <a:latin typeface="Arial"/>
                <a:cs typeface="Arial"/>
              </a:rPr>
              <a:t>s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f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u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lly</a:t>
            </a:r>
            <a:r>
              <a:rPr sz="900" spc="7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545454"/>
                </a:solidFill>
                <a:latin typeface="Arial"/>
                <a:cs typeface="Arial"/>
              </a:rPr>
              <a:t>c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arr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ie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d</a:t>
            </a:r>
            <a:r>
              <a:rPr sz="900" spc="8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o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v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er</a:t>
            </a:r>
            <a:r>
              <a:rPr sz="900" spc="7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3.5</a:t>
            </a:r>
            <a:r>
              <a:rPr sz="900" spc="7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t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i</a:t>
            </a:r>
            <a:r>
              <a:rPr sz="900" spc="5" dirty="0">
                <a:solidFill>
                  <a:srgbClr val="545454"/>
                </a:solidFill>
                <a:latin typeface="Arial"/>
                <a:cs typeface="Arial"/>
              </a:rPr>
              <a:t>m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es</a:t>
            </a:r>
            <a:r>
              <a:rPr sz="900" spc="8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i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ts o</a:t>
            </a:r>
            <a:r>
              <a:rPr sz="900" spc="-15" dirty="0">
                <a:solidFill>
                  <a:srgbClr val="545454"/>
                </a:solidFill>
                <a:latin typeface="Arial"/>
                <a:cs typeface="Arial"/>
              </a:rPr>
              <a:t>w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n</a:t>
            </a:r>
            <a:r>
              <a:rPr sz="900" spc="3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545454"/>
                </a:solidFill>
                <a:latin typeface="Arial"/>
                <a:cs typeface="Arial"/>
              </a:rPr>
              <a:t>w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eight</a:t>
            </a:r>
            <a:r>
              <a:rPr sz="900" spc="3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in</a:t>
            </a:r>
            <a:r>
              <a:rPr sz="900" spc="1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p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a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y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loa</a:t>
            </a:r>
            <a:r>
              <a:rPr sz="900" spc="-5" dirty="0">
                <a:solidFill>
                  <a:srgbClr val="545454"/>
                </a:solidFill>
                <a:latin typeface="Arial"/>
                <a:cs typeface="Arial"/>
              </a:rPr>
              <a:t>d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.</a:t>
            </a:r>
            <a:r>
              <a:rPr sz="900" spc="2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Af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t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er</a:t>
            </a:r>
            <a:r>
              <a:rPr sz="900" spc="1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b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uil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d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ing</a:t>
            </a:r>
            <a:r>
              <a:rPr sz="900" spc="2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e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l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e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v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en</a:t>
            </a:r>
            <a:r>
              <a:rPr sz="900" spc="2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pro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t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ot</a:t>
            </a:r>
            <a:r>
              <a:rPr sz="900" spc="-5" dirty="0">
                <a:solidFill>
                  <a:srgbClr val="545454"/>
                </a:solidFill>
                <a:latin typeface="Arial"/>
                <a:cs typeface="Arial"/>
              </a:rPr>
              <a:t>y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pes</a:t>
            </a:r>
            <a:r>
              <a:rPr sz="900" spc="2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545454"/>
                </a:solidFill>
                <a:latin typeface="Arial"/>
                <a:cs typeface="Arial"/>
              </a:rPr>
              <a:t>w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ith</a:t>
            </a:r>
            <a:r>
              <a:rPr sz="900" spc="1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o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v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er</a:t>
            </a:r>
            <a:r>
              <a:rPr sz="900" spc="3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1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0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0</a:t>
            </a:r>
            <a:r>
              <a:rPr sz="900" spc="1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545454"/>
                </a:solidFill>
                <a:latin typeface="Arial"/>
                <a:cs typeface="Arial"/>
              </a:rPr>
              <a:t>s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u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c</a:t>
            </a:r>
            <a:r>
              <a:rPr sz="900" spc="5" dirty="0">
                <a:solidFill>
                  <a:srgbClr val="545454"/>
                </a:solidFill>
                <a:latin typeface="Arial"/>
                <a:cs typeface="Arial"/>
              </a:rPr>
              <a:t>c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e</a:t>
            </a:r>
            <a:r>
              <a:rPr sz="900" spc="5" dirty="0">
                <a:solidFill>
                  <a:srgbClr val="545454"/>
                </a:solidFill>
                <a:latin typeface="Arial"/>
                <a:cs typeface="Arial"/>
              </a:rPr>
              <a:t>ss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f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ul f</a:t>
            </a:r>
            <a:r>
              <a:rPr sz="900" spc="5" dirty="0">
                <a:solidFill>
                  <a:srgbClr val="545454"/>
                </a:solidFill>
                <a:latin typeface="Arial"/>
                <a:cs typeface="Arial"/>
              </a:rPr>
              <a:t>l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i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g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hts </a:t>
            </a:r>
            <a:r>
              <a:rPr sz="900" spc="2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be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f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ore </a:t>
            </a:r>
            <a:r>
              <a:rPr sz="900" spc="3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t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he </a:t>
            </a:r>
            <a:r>
              <a:rPr sz="900" spc="1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545454"/>
                </a:solidFill>
                <a:latin typeface="Arial"/>
                <a:cs typeface="Arial"/>
              </a:rPr>
              <a:t>c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o</a:t>
            </a:r>
            <a:r>
              <a:rPr sz="900" spc="5" dirty="0">
                <a:solidFill>
                  <a:srgbClr val="545454"/>
                </a:solidFill>
                <a:latin typeface="Arial"/>
                <a:cs typeface="Arial"/>
              </a:rPr>
              <a:t>m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pe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t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it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io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n, </a:t>
            </a:r>
            <a:r>
              <a:rPr sz="900" spc="3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t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h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e </a:t>
            </a:r>
            <a:r>
              <a:rPr sz="900" spc="3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t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am </a:t>
            </a:r>
            <a:r>
              <a:rPr sz="900" spc="3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545454"/>
                </a:solidFill>
                <a:latin typeface="Arial"/>
                <a:cs typeface="Arial"/>
              </a:rPr>
              <a:t>w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as </a:t>
            </a:r>
            <a:r>
              <a:rPr sz="900" spc="2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545454"/>
                </a:solidFill>
                <a:latin typeface="Arial"/>
                <a:cs typeface="Arial"/>
              </a:rPr>
              <a:t>c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o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nf</a:t>
            </a:r>
            <a:r>
              <a:rPr sz="900" spc="5" dirty="0">
                <a:solidFill>
                  <a:srgbClr val="545454"/>
                </a:solidFill>
                <a:latin typeface="Arial"/>
                <a:cs typeface="Arial"/>
              </a:rPr>
              <a:t>i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d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ent </a:t>
            </a:r>
            <a:r>
              <a:rPr sz="900" spc="2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i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n </a:t>
            </a:r>
            <a:r>
              <a:rPr sz="900" spc="3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the </a:t>
            </a:r>
            <a:r>
              <a:rPr sz="900" spc="2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re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l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ia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b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il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i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ty </a:t>
            </a:r>
            <a:r>
              <a:rPr sz="900" spc="2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and perfor</a:t>
            </a:r>
            <a:r>
              <a:rPr sz="900" spc="5" dirty="0">
                <a:solidFill>
                  <a:srgbClr val="545454"/>
                </a:solidFill>
                <a:latin typeface="Arial"/>
                <a:cs typeface="Arial"/>
              </a:rPr>
              <a:t>m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an</a:t>
            </a:r>
            <a:r>
              <a:rPr sz="900" spc="5" dirty="0">
                <a:solidFill>
                  <a:srgbClr val="545454"/>
                </a:solidFill>
                <a:latin typeface="Arial"/>
                <a:cs typeface="Arial"/>
              </a:rPr>
              <a:t>c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of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the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de</a:t>
            </a:r>
            <a:r>
              <a:rPr sz="900" spc="5" dirty="0">
                <a:solidFill>
                  <a:srgbClr val="545454"/>
                </a:solidFill>
                <a:latin typeface="Arial"/>
                <a:cs typeface="Arial"/>
              </a:rPr>
              <a:t>s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ign</a:t>
            </a:r>
            <a:r>
              <a:rPr sz="900" spc="-1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e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v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en</a:t>
            </a:r>
            <a:r>
              <a:rPr sz="900" spc="-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be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y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ond</a:t>
            </a:r>
            <a:r>
              <a:rPr sz="900" spc="-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the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pa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y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loads</a:t>
            </a:r>
            <a:r>
              <a:rPr sz="900" spc="-1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f</a:t>
            </a:r>
            <a:r>
              <a:rPr sz="900" spc="5" dirty="0">
                <a:solidFill>
                  <a:srgbClr val="545454"/>
                </a:solidFill>
                <a:latin typeface="Arial"/>
                <a:cs typeface="Arial"/>
              </a:rPr>
              <a:t>l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o</a:t>
            </a:r>
            <a:r>
              <a:rPr sz="900" spc="-15" dirty="0">
                <a:solidFill>
                  <a:srgbClr val="545454"/>
                </a:solidFill>
                <a:latin typeface="Arial"/>
                <a:cs typeface="Arial"/>
              </a:rPr>
              <a:t>w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n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in</a:t>
            </a:r>
            <a:r>
              <a:rPr sz="900" spc="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the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545454"/>
                </a:solidFill>
                <a:latin typeface="Arial"/>
                <a:cs typeface="Arial"/>
              </a:rPr>
              <a:t>c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o</a:t>
            </a:r>
            <a:r>
              <a:rPr sz="900" spc="5" dirty="0">
                <a:solidFill>
                  <a:srgbClr val="545454"/>
                </a:solidFill>
                <a:latin typeface="Arial"/>
                <a:cs typeface="Arial"/>
              </a:rPr>
              <a:t>m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pet</a:t>
            </a:r>
            <a:r>
              <a:rPr sz="900" spc="5" dirty="0">
                <a:solidFill>
                  <a:srgbClr val="545454"/>
                </a:solidFill>
                <a:latin typeface="Arial"/>
                <a:cs typeface="Arial"/>
              </a:rPr>
              <a:t>i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t</a:t>
            </a:r>
            <a:r>
              <a:rPr sz="900" spc="5" dirty="0">
                <a:solidFill>
                  <a:srgbClr val="545454"/>
                </a:solidFill>
                <a:latin typeface="Arial"/>
                <a:cs typeface="Arial"/>
              </a:rPr>
              <a:t>i</a:t>
            </a:r>
            <a:r>
              <a:rPr sz="900" spc="-10" dirty="0">
                <a:solidFill>
                  <a:srgbClr val="545454"/>
                </a:solidFill>
                <a:latin typeface="Arial"/>
                <a:cs typeface="Arial"/>
              </a:rPr>
              <a:t>o</a:t>
            </a:r>
            <a:r>
              <a:rPr sz="900" spc="5" dirty="0">
                <a:solidFill>
                  <a:srgbClr val="545454"/>
                </a:solidFill>
                <a:latin typeface="Arial"/>
                <a:cs typeface="Arial"/>
              </a:rPr>
              <a:t>n</a:t>
            </a:r>
            <a:r>
              <a:rPr sz="900" dirty="0">
                <a:solidFill>
                  <a:srgbClr val="545454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319516" y="2744723"/>
            <a:ext cx="3290316" cy="23682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14588" y="2939795"/>
            <a:ext cx="2702052" cy="17800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847594" y="1265169"/>
            <a:ext cx="879348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Verdana"/>
                <a:cs typeface="Verdana"/>
              </a:rPr>
              <a:t>GM</a:t>
            </a:r>
            <a:r>
              <a:rPr sz="1800" b="1" dirty="0">
                <a:latin typeface="Verdana"/>
                <a:cs typeface="Verdana"/>
              </a:rPr>
              <a:t>A</a:t>
            </a:r>
            <a:r>
              <a:rPr sz="1800" b="1" spc="-10" dirty="0">
                <a:latin typeface="Verdana"/>
                <a:cs typeface="Verdana"/>
              </a:rPr>
              <a:t> -</a:t>
            </a:r>
            <a:r>
              <a:rPr sz="1800" b="1" spc="-5" dirty="0">
                <a:latin typeface="Verdana"/>
                <a:cs typeface="Verdana"/>
              </a:rPr>
              <a:t> </a:t>
            </a:r>
            <a:r>
              <a:rPr sz="1800" b="1" spc="-20" dirty="0">
                <a:latin typeface="Verdana"/>
                <a:cs typeface="Verdana"/>
              </a:rPr>
              <a:t>h</a:t>
            </a:r>
            <a:r>
              <a:rPr sz="1800" b="1" spc="-10" dirty="0">
                <a:latin typeface="Verdana"/>
                <a:cs typeface="Verdana"/>
              </a:rPr>
              <a:t>o</a:t>
            </a:r>
            <a:r>
              <a:rPr sz="1800" b="1" spc="-20" dirty="0">
                <a:latin typeface="Verdana"/>
                <a:cs typeface="Verdana"/>
              </a:rPr>
              <a:t>s</a:t>
            </a:r>
            <a:r>
              <a:rPr sz="1800" b="1" spc="-10" dirty="0">
                <a:latin typeface="Verdana"/>
                <a:cs typeface="Verdana"/>
              </a:rPr>
              <a:t>t</a:t>
            </a:r>
            <a:r>
              <a:rPr sz="1800" b="1" dirty="0">
                <a:latin typeface="Verdana"/>
                <a:cs typeface="Verdana"/>
              </a:rPr>
              <a:t> </a:t>
            </a:r>
            <a:r>
              <a:rPr sz="1800" b="1" spc="-15" dirty="0">
                <a:latin typeface="Verdana"/>
                <a:cs typeface="Verdana"/>
              </a:rPr>
              <a:t>to</a:t>
            </a:r>
            <a:r>
              <a:rPr sz="1800" b="1" spc="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s</a:t>
            </a:r>
            <a:r>
              <a:rPr sz="1800" b="1" spc="5" dirty="0">
                <a:latin typeface="Verdana"/>
                <a:cs typeface="Verdana"/>
              </a:rPr>
              <a:t>e</a:t>
            </a:r>
            <a:r>
              <a:rPr sz="1800" b="1" spc="-25" dirty="0">
                <a:latin typeface="Verdana"/>
                <a:cs typeface="Verdana"/>
              </a:rPr>
              <a:t>v</a:t>
            </a:r>
            <a:r>
              <a:rPr sz="1800" b="1" spc="5" dirty="0">
                <a:latin typeface="Verdana"/>
                <a:cs typeface="Verdana"/>
              </a:rPr>
              <a:t>e</a:t>
            </a:r>
            <a:r>
              <a:rPr sz="1800" b="1" spc="-5" dirty="0">
                <a:latin typeface="Verdana"/>
                <a:cs typeface="Verdana"/>
              </a:rPr>
              <a:t>r</a:t>
            </a:r>
            <a:r>
              <a:rPr sz="1800" b="1" dirty="0">
                <a:latin typeface="Verdana"/>
                <a:cs typeface="Verdana"/>
              </a:rPr>
              <a:t>a</a:t>
            </a:r>
            <a:r>
              <a:rPr sz="1800" b="1" spc="-10" dirty="0">
                <a:latin typeface="Verdana"/>
                <a:cs typeface="Verdana"/>
              </a:rPr>
              <a:t>l</a:t>
            </a:r>
            <a:r>
              <a:rPr sz="1800" b="1" spc="-1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S</a:t>
            </a:r>
            <a:r>
              <a:rPr sz="1800" b="1" spc="-5" dirty="0">
                <a:latin typeface="Verdana"/>
                <a:cs typeface="Verdana"/>
              </a:rPr>
              <a:t>A</a:t>
            </a:r>
            <a:r>
              <a:rPr sz="1800" b="1" dirty="0">
                <a:latin typeface="Verdana"/>
                <a:cs typeface="Verdana"/>
              </a:rPr>
              <a:t>E</a:t>
            </a:r>
            <a:r>
              <a:rPr sz="1800" b="1" spc="-1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– </a:t>
            </a:r>
            <a:r>
              <a:rPr sz="1800" b="1" spc="-5" dirty="0">
                <a:latin typeface="Verdana"/>
                <a:cs typeface="Verdana"/>
              </a:rPr>
              <a:t>Ae</a:t>
            </a:r>
            <a:r>
              <a:rPr sz="1800" b="1" dirty="0">
                <a:latin typeface="Verdana"/>
                <a:cs typeface="Verdana"/>
              </a:rPr>
              <a:t>r</a:t>
            </a:r>
            <a:r>
              <a:rPr sz="1800" b="1" spc="-15" dirty="0">
                <a:latin typeface="Verdana"/>
                <a:cs typeface="Verdana"/>
              </a:rPr>
              <a:t>o</a:t>
            </a:r>
            <a:r>
              <a:rPr sz="1800" b="1" spc="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D</a:t>
            </a:r>
            <a:r>
              <a:rPr sz="1800" b="1" spc="-5" dirty="0">
                <a:latin typeface="Verdana"/>
                <a:cs typeface="Verdana"/>
              </a:rPr>
              <a:t>e</a:t>
            </a:r>
            <a:r>
              <a:rPr sz="1800" b="1" dirty="0">
                <a:latin typeface="Verdana"/>
                <a:cs typeface="Verdana"/>
              </a:rPr>
              <a:t>sign</a:t>
            </a:r>
            <a:r>
              <a:rPr sz="1800" b="1" spc="-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Inter</a:t>
            </a:r>
            <a:r>
              <a:rPr sz="1800" b="1" spc="-20" dirty="0">
                <a:latin typeface="Verdana"/>
                <a:cs typeface="Verdana"/>
              </a:rPr>
              <a:t>nati</a:t>
            </a:r>
            <a:r>
              <a:rPr sz="1800" b="1" spc="-15" dirty="0">
                <a:latin typeface="Verdana"/>
                <a:cs typeface="Verdana"/>
              </a:rPr>
              <a:t>onal</a:t>
            </a:r>
            <a:r>
              <a:rPr sz="1800" b="1" spc="35" dirty="0">
                <a:latin typeface="Verdana"/>
                <a:cs typeface="Verdana"/>
              </a:rPr>
              <a:t> </a:t>
            </a:r>
            <a:r>
              <a:rPr sz="1800" b="1" spc="-15" dirty="0">
                <a:latin typeface="Verdana"/>
                <a:cs typeface="Verdana"/>
              </a:rPr>
              <a:t>Com</a:t>
            </a:r>
            <a:r>
              <a:rPr sz="1800" b="1" spc="-5" dirty="0">
                <a:latin typeface="Verdana"/>
                <a:cs typeface="Verdana"/>
              </a:rPr>
              <a:t>p</a:t>
            </a:r>
            <a:r>
              <a:rPr sz="1800" b="1" spc="5" dirty="0">
                <a:latin typeface="Verdana"/>
                <a:cs typeface="Verdana"/>
              </a:rPr>
              <a:t>e</a:t>
            </a:r>
            <a:r>
              <a:rPr sz="1800" b="1" spc="-10" dirty="0">
                <a:latin typeface="Verdana"/>
                <a:cs typeface="Verdana"/>
              </a:rPr>
              <a:t>t</a:t>
            </a:r>
            <a:r>
              <a:rPr sz="1800" b="1" spc="-20" dirty="0">
                <a:latin typeface="Verdana"/>
                <a:cs typeface="Verdana"/>
              </a:rPr>
              <a:t>i</a:t>
            </a:r>
            <a:r>
              <a:rPr sz="1800" b="1" spc="-10" dirty="0">
                <a:latin typeface="Verdana"/>
                <a:cs typeface="Verdana"/>
              </a:rPr>
              <a:t>t</a:t>
            </a:r>
            <a:r>
              <a:rPr sz="1800" b="1" spc="-20" dirty="0">
                <a:latin typeface="Verdana"/>
                <a:cs typeface="Verdana"/>
              </a:rPr>
              <a:t>i</a:t>
            </a:r>
            <a:r>
              <a:rPr sz="1800" b="1" dirty="0">
                <a:latin typeface="Verdana"/>
                <a:cs typeface="Verdana"/>
              </a:rPr>
              <a:t>ons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4291" y="1663793"/>
            <a:ext cx="2076450" cy="2057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28600">
              <a:lnSpc>
                <a:spcPct val="150000"/>
              </a:lnSpc>
            </a:pPr>
            <a:r>
              <a:rPr sz="1600" spc="-10" dirty="0">
                <a:latin typeface="Arial"/>
                <a:cs typeface="Arial"/>
              </a:rPr>
              <a:t>Purpo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 Ba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kground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Co</a:t>
            </a:r>
            <a:r>
              <a:rPr sz="1600" b="1" spc="-2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nity</a:t>
            </a:r>
            <a:r>
              <a:rPr sz="16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Im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act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spc="-10" dirty="0">
                <a:latin typeface="Arial"/>
                <a:cs typeface="Arial"/>
              </a:rPr>
              <a:t>Field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O</a:t>
            </a:r>
            <a:r>
              <a:rPr sz="1600" spc="-10" dirty="0">
                <a:latin typeface="Arial"/>
                <a:cs typeface="Arial"/>
              </a:rPr>
              <a:t>pe</a:t>
            </a:r>
            <a:r>
              <a:rPr sz="1600" spc="-20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ation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La</a:t>
            </a:r>
            <a:r>
              <a:rPr sz="1600" spc="-35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out</a:t>
            </a:r>
            <a:endParaRPr sz="1600">
              <a:latin typeface="Arial"/>
              <a:cs typeface="Arial"/>
            </a:endParaRPr>
          </a:p>
          <a:p>
            <a:pPr marL="12700" marR="974725">
              <a:lnSpc>
                <a:spcPct val="150000"/>
              </a:lnSpc>
            </a:pPr>
            <a:r>
              <a:rPr sz="1600" spc="-10" dirty="0">
                <a:latin typeface="Arial"/>
                <a:cs typeface="Arial"/>
              </a:rPr>
              <a:t>Fie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Needs Propo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al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0C18ED2F48A04BABAA785DE42F01CE" ma:contentTypeVersion="" ma:contentTypeDescription="Create a new document." ma:contentTypeScope="" ma:versionID="b341dd2d10d2e2b608fdb0c7f6409cde">
  <xsd:schema xmlns:xsd="http://www.w3.org/2001/XMLSchema" xmlns:xs="http://www.w3.org/2001/XMLSchema" xmlns:p="http://schemas.microsoft.com/office/2006/metadata/properties" xmlns:ns2="BA73D500-8970-4B42-91F9-99342B6E8F26" xmlns:ns3="ba73d500-8970-4b42-91f9-99342b6e8f26" xmlns:ns4="d9d43b9f-254a-4130-948d-6ac7465e0251" targetNamespace="http://schemas.microsoft.com/office/2006/metadata/properties" ma:root="true" ma:fieldsID="4a00d8e64af1dc1565d05956882c1617" ns2:_="" ns3:_="" ns4:_="">
    <xsd:import namespace="BA73D500-8970-4B42-91F9-99342B6E8F26"/>
    <xsd:import namespace="ba73d500-8970-4b42-91f9-99342b6e8f26"/>
    <xsd:import namespace="d9d43b9f-254a-4130-948d-6ac7465e02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73D500-8970-4B42-91F9-99342B6E8F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73d500-8970-4b42-91f9-99342b6e8f26" elementFormDefault="qualified">
    <xsd:import namespace="http://schemas.microsoft.com/office/2006/documentManagement/types"/>
    <xsd:import namespace="http://schemas.microsoft.com/office/infopath/2007/PartnerControls"/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d43b9f-254a-4130-948d-6ac7465e025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00743FA-B414-430E-82BA-2726A029DA42}"/>
</file>

<file path=customXml/itemProps2.xml><?xml version="1.0" encoding="utf-8"?>
<ds:datastoreItem xmlns:ds="http://schemas.openxmlformats.org/officeDocument/2006/customXml" ds:itemID="{9BCB16A2-551F-4FAB-85BD-036FE74DE3D5}"/>
</file>

<file path=customXml/itemProps3.xml><?xml version="1.0" encoding="utf-8"?>
<ds:datastoreItem xmlns:ds="http://schemas.openxmlformats.org/officeDocument/2006/customXml" ds:itemID="{E4A1B5B2-C85C-4065-86E3-B2C107F803D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837</Words>
  <Application>Microsoft Office PowerPoint</Application>
  <PresentationFormat>Widescreen</PresentationFormat>
  <Paragraphs>169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Aharoni</vt:lpstr>
      <vt:lpstr>Arial</vt:lpstr>
      <vt:lpstr>Calibri</vt:lpstr>
      <vt:lpstr>Verdana</vt:lpstr>
      <vt:lpstr>Wingdings</vt:lpstr>
      <vt:lpstr>Office Theme</vt:lpstr>
      <vt:lpstr>Georgia Model Aviators</vt:lpstr>
      <vt:lpstr>Purpose</vt:lpstr>
      <vt:lpstr>Background</vt:lpstr>
      <vt:lpstr>Supporting our Youth</vt:lpstr>
      <vt:lpstr>Supporting our Local Schools</vt:lpstr>
      <vt:lpstr>PowerPoint Presentation</vt:lpstr>
      <vt:lpstr>PowerPoint Presentation</vt:lpstr>
      <vt:lpstr>Other Youth Groups</vt:lpstr>
      <vt:lpstr>Working with Colleges</vt:lpstr>
      <vt:lpstr>Public Recreation</vt:lpstr>
      <vt:lpstr>Economic Impact</vt:lpstr>
      <vt:lpstr>Charity - Giving Back</vt:lpstr>
      <vt:lpstr>Current GMA Field</vt:lpstr>
      <vt:lpstr>Field Operation Layout</vt:lpstr>
      <vt:lpstr>Field Needs</vt:lpstr>
      <vt:lpstr>Proposal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Ronald Gaynor</dc:creator>
  <cp:lastModifiedBy>ronald howe</cp:lastModifiedBy>
  <cp:revision>1</cp:revision>
  <dcterms:created xsi:type="dcterms:W3CDTF">2018-03-09T15:22:52Z</dcterms:created>
  <dcterms:modified xsi:type="dcterms:W3CDTF">2018-03-13T04:42:46Z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2015-01-25T00:00:00Z</vt:filetime>
  </property>
  <property fmtid="{D5CDD505-2E9C-101B-9397-08002B2CF9AE}" pid="3" name="LastSaved">
    <vt:filetime>2018-03-09T00:00:00Z</vt:filetime>
  </property>
  <property fmtid="{D5CDD505-2E9C-101B-9397-08002B2CF9AE}" pid="4" name="ContentTypeId">
    <vt:lpwstr>0x010100850C18ED2F48A04BABAA785DE42F01CE</vt:lpwstr>
  </property>
</Properties>
</file>